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6" r:id="rId7"/>
    <p:sldId id="261" r:id="rId8"/>
    <p:sldId id="262" r:id="rId9"/>
    <p:sldId id="263" r:id="rId10"/>
    <p:sldId id="264" r:id="rId11"/>
    <p:sldId id="265" r:id="rId12"/>
  </p:sldIdLst>
  <p:sldSz cx="12192000" cy="6858000"/>
  <p:notesSz cx="12192000" cy="6858000"/>
  <p:embeddedFontLst>
    <p:embeddedFont>
      <p:font typeface="Verdana" panose="020B0604030504040204" pitchFamily="34" charset="0"/>
      <p:regular r:id="rId14"/>
      <p:bold r:id="rId15"/>
      <p:italic r:id="rId16"/>
      <p:boldItalic r:id="rId17"/>
    </p:embeddedFont>
    <p:embeddedFont>
      <p:font typeface="Arial Narrow" panose="020B0606020202030204" pitchFamily="34" charset="0"/>
      <p:regular r:id="rId18"/>
      <p:bold r:id="rId19"/>
      <p:italic r:id="rId20"/>
      <p:boldItalic r:id="rId21"/>
    </p:embeddedFont>
    <p:embeddedFont>
      <p:font typeface="Helvetica Neue" panose="020B0604020202020204" charset="0"/>
      <p:regular r:id="rId22"/>
      <p:bold r:id="rId23"/>
      <p:italic r:id="rId24"/>
      <p:boldItalic r:id="rId25"/>
    </p:embeddedFont>
    <p:embeddedFont>
      <p:font typeface="Arial Black" panose="020B0A04020102020204" pitchFamily="34" charset="0"/>
      <p:regular r:id="rId26"/>
      <p:bold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62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005</a:t>
            </a: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a:t>
            </a:r>
            <a:fld id="{44056917-EAF9-4C30-907A-8EDE00F7CB87}" type="datetime4">
              <a:rPr lang="es-MX" sz="1100" b="1" smtClean="0">
                <a:solidFill>
                  <a:srgbClr val="800000"/>
                </a:solidFill>
                <a:latin typeface="Calibri"/>
                <a:ea typeface="Calibri"/>
                <a:cs typeface="Calibri"/>
                <a:sym typeface="Calibri"/>
              </a:rPr>
              <a:t>5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06</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05 de enero del 2024 </a:t>
            </a:r>
            <a:r>
              <a:rPr lang="es-MX" sz="1200"/>
              <a:t>| </a:t>
            </a:r>
            <a:r>
              <a:rPr lang="es-MX" sz="1200" smtClean="0"/>
              <a:t>18:00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8339057" y="3648891"/>
            <a:ext cx="1762254" cy="3120840"/>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7469715" y="1146175"/>
            <a:ext cx="1426741" cy="2406922"/>
          </a:xfrm>
          <a:prstGeom prst="rect">
            <a:avLst/>
          </a:prstGeom>
        </p:spPr>
      </p:pic>
      <p:pic>
        <p:nvPicPr>
          <p:cNvPr id="5" name="Imagen 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9256527" y="1146175"/>
            <a:ext cx="2349613" cy="240692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740037641"/>
              </p:ext>
            </p:extLst>
          </p:nvPr>
        </p:nvGraphicFramePr>
        <p:xfrm>
          <a:off x="4900295" y="1483758"/>
          <a:ext cx="6939280" cy="4246162"/>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Becerril, Chiriguaná, Curumaní, La Jagua De Ibirico, Manaure Balcón Del Cesar, Pueblo Bello,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El Copey, La Paz.</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El Carmen De Bolívar, El Guamo, Magangué, María La Baja.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La Gloria, Pailitas, Pelaya, San Alberto, San Diego, San Martín.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Chimá, Montelíbano, Planeta Rica, Puerto Libertador,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Pivijay.</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53653" y="2173526"/>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53653" y="3374420"/>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53653" y="4712167"/>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509792738"/>
              </p:ext>
            </p:extLst>
          </p:nvPr>
        </p:nvGraphicFramePr>
        <p:xfrm>
          <a:off x="4534299" y="1359404"/>
          <a:ext cx="7120316" cy="43281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Barbosa.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Belén, Cerinza, Chiscas, Chita, Cubará, El Cocuy, Güicán De La Sierra, La Uvita, Paz De Río, Sativanorte, Sativasur, Susacón, Tutazá, Tibana.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Chipaque, Chía, Gachetá, La Calera, Machetá, Manta, Sopó, Une.</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Chitagá, Cáchira, La Esperanza, Salazar,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Capitanejo, Carcasí, Cepitá, Cerrito, Chima, Concepción, El Carmen De Chucurí, Enciso, Galán, Guaca, Hato, Macaravita, Molagavita, Málaga, Onzaga, San Andrés, San José De Miranda, San Miguel, Santa Bárbara, Simacota.</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ANTIOQUIA : </a:t>
                      </a:r>
                      <a:r>
                        <a:rPr lang="pt-BR" sz="1000" b="0" i="0" u="none" strike="noStrike" cap="none" dirty="0" err="1" smtClean="0">
                          <a:solidFill>
                            <a:srgbClr val="000000"/>
                          </a:solidFill>
                          <a:latin typeface="+mn-lt"/>
                          <a:ea typeface="Verdana"/>
                          <a:cs typeface="Verdana"/>
                          <a:sym typeface="Verdana"/>
                        </a:rPr>
                        <a:t>Bello</a:t>
                      </a:r>
                      <a:r>
                        <a:rPr lang="pt-BR" sz="1000" b="0" i="0" u="none" strike="noStrike" cap="none" dirty="0" smtClean="0">
                          <a:solidFill>
                            <a:srgbClr val="000000"/>
                          </a:solidFill>
                          <a:latin typeface="+mn-lt"/>
                          <a:ea typeface="Verdana"/>
                          <a:cs typeface="Verdana"/>
                          <a:sym typeface="Verdana"/>
                        </a:rPr>
                        <a:t>, Copacabana, Liborina, Medellín, </a:t>
                      </a:r>
                      <a:r>
                        <a:rPr lang="pt-BR" sz="1000" b="0" i="0" u="none" strike="noStrike" cap="none" dirty="0" err="1" smtClean="0">
                          <a:solidFill>
                            <a:srgbClr val="000000"/>
                          </a:solidFill>
                          <a:latin typeface="+mn-lt"/>
                          <a:ea typeface="Verdana"/>
                          <a:cs typeface="Verdana"/>
                          <a:sym typeface="Verdana"/>
                        </a:rPr>
                        <a:t>Olaya</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Sabanalarga</a:t>
                      </a:r>
                      <a:r>
                        <a:rPr lang="pt-BR" sz="1000" b="0" i="0" u="none" strike="noStrike" cap="none" dirty="0" smtClean="0">
                          <a:solidFill>
                            <a:srgbClr val="000000"/>
                          </a:solidFill>
                          <a:latin typeface="+mn-lt"/>
                          <a:ea typeface="Verdana"/>
                          <a:cs typeface="Verdana"/>
                          <a:sym typeface="Verdana"/>
                        </a:rPr>
                        <a:t>, San Jerónimo, Sopetrán, </a:t>
                      </a:r>
                      <a:r>
                        <a:rPr lang="pt-BR" sz="1000" b="0" i="0" u="none" strike="noStrike" cap="none" dirty="0" err="1" smtClean="0">
                          <a:solidFill>
                            <a:srgbClr val="000000"/>
                          </a:solidFill>
                          <a:latin typeface="+mn-lt"/>
                          <a:ea typeface="Verdana"/>
                          <a:cs typeface="Verdana"/>
                          <a:sym typeface="Verdana"/>
                        </a:rPr>
                        <a:t>Urrao</a:t>
                      </a:r>
                      <a:r>
                        <a:rPr lang="pt-BR"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BOYACÁ : Betéitiva, Boavita, </a:t>
                      </a:r>
                      <a:r>
                        <a:rPr lang="pt-BR" sz="1000" b="0" i="0" u="none" strike="noStrike" cap="none" dirty="0" err="1" smtClean="0">
                          <a:solidFill>
                            <a:srgbClr val="000000"/>
                          </a:solidFill>
                          <a:latin typeface="+mn-lt"/>
                          <a:ea typeface="Verdana"/>
                          <a:cs typeface="Verdana"/>
                          <a:sym typeface="Verdana"/>
                        </a:rPr>
                        <a:t>Chiquinquirá</a:t>
                      </a:r>
                      <a:r>
                        <a:rPr lang="pt-BR" sz="1000" b="0" i="0" u="none" strike="noStrike" cap="none" dirty="0" smtClean="0">
                          <a:solidFill>
                            <a:srgbClr val="000000"/>
                          </a:solidFill>
                          <a:latin typeface="+mn-lt"/>
                          <a:ea typeface="Verdana"/>
                          <a:cs typeface="Verdana"/>
                          <a:sym typeface="Verdana"/>
                        </a:rPr>
                        <a:t>, Chíquiza, Covarachía, </a:t>
                      </a:r>
                      <a:r>
                        <a:rPr lang="pt-BR" sz="1000" b="0" i="0" u="none" strike="noStrike" cap="none" dirty="0" err="1" smtClean="0">
                          <a:solidFill>
                            <a:srgbClr val="000000"/>
                          </a:solidFill>
                          <a:latin typeface="+mn-lt"/>
                          <a:ea typeface="Verdana"/>
                          <a:cs typeface="Verdana"/>
                          <a:sym typeface="Verdana"/>
                        </a:rPr>
                        <a:t>Duitama</a:t>
                      </a:r>
                      <a:r>
                        <a:rPr lang="pt-BR" sz="1000" b="0" i="0" u="none" strike="noStrike" cap="none" dirty="0" smtClean="0">
                          <a:solidFill>
                            <a:srgbClr val="000000"/>
                          </a:solidFill>
                          <a:latin typeface="+mn-lt"/>
                          <a:ea typeface="Verdana"/>
                          <a:cs typeface="Verdana"/>
                          <a:sym typeface="Verdana"/>
                        </a:rPr>
                        <a:t>, El </a:t>
                      </a:r>
                      <a:r>
                        <a:rPr lang="pt-BR" sz="1000" b="0" i="0" u="none" strike="noStrike" cap="none" dirty="0" err="1" smtClean="0">
                          <a:solidFill>
                            <a:srgbClr val="000000"/>
                          </a:solidFill>
                          <a:latin typeface="+mn-lt"/>
                          <a:ea typeface="Verdana"/>
                          <a:cs typeface="Verdana"/>
                          <a:sym typeface="Verdana"/>
                        </a:rPr>
                        <a:t>Espino</a:t>
                      </a:r>
                      <a:r>
                        <a:rPr lang="pt-BR" sz="1000" b="0" i="0" u="none" strike="noStrike" cap="none" dirty="0" smtClean="0">
                          <a:solidFill>
                            <a:srgbClr val="000000"/>
                          </a:solidFill>
                          <a:latin typeface="+mn-lt"/>
                          <a:ea typeface="Verdana"/>
                          <a:cs typeface="Verdana"/>
                          <a:sym typeface="Verdana"/>
                        </a:rPr>
                        <a:t>, Firavitoba, Floresta, </a:t>
                      </a:r>
                      <a:r>
                        <a:rPr lang="pt-BR" sz="1000" b="0" i="0" u="none" strike="noStrike" cap="none" dirty="0" err="1" smtClean="0">
                          <a:solidFill>
                            <a:srgbClr val="000000"/>
                          </a:solidFill>
                          <a:latin typeface="+mn-lt"/>
                          <a:ea typeface="Verdana"/>
                          <a:cs typeface="Verdana"/>
                          <a:sym typeface="Verdana"/>
                        </a:rPr>
                        <a:t>Guacamayas</a:t>
                      </a:r>
                      <a:r>
                        <a:rPr lang="pt-BR" sz="1000" b="0" i="0" u="none" strike="noStrike" cap="none" dirty="0" smtClean="0">
                          <a:solidFill>
                            <a:srgbClr val="000000"/>
                          </a:solidFill>
                          <a:latin typeface="+mn-lt"/>
                          <a:ea typeface="Verdana"/>
                          <a:cs typeface="Verdana"/>
                          <a:sym typeface="Verdana"/>
                        </a:rPr>
                        <a:t>, Guayatá, Mongua, Nobsa, Pachavita, Paipa, Panqueba, Pesca, Páez, Rondón, Ráquira, Saboyá, Samacá, San </a:t>
                      </a:r>
                      <a:r>
                        <a:rPr lang="pt-BR" sz="1000" b="0" i="0" u="none" strike="noStrike" cap="none" dirty="0" err="1" smtClean="0">
                          <a:solidFill>
                            <a:srgbClr val="000000"/>
                          </a:solidFill>
                          <a:latin typeface="+mn-lt"/>
                          <a:ea typeface="Verdana"/>
                          <a:cs typeface="Verdana"/>
                          <a:sym typeface="Verdana"/>
                        </a:rPr>
                        <a:t>Mateo</a:t>
                      </a:r>
                      <a:r>
                        <a:rPr lang="pt-BR" sz="1000" b="0" i="0" u="none" strike="noStrike" cap="none" dirty="0" smtClean="0">
                          <a:solidFill>
                            <a:srgbClr val="000000"/>
                          </a:solidFill>
                          <a:latin typeface="+mn-lt"/>
                          <a:ea typeface="Verdana"/>
                          <a:cs typeface="Verdana"/>
                          <a:sym typeface="Verdana"/>
                        </a:rPr>
                        <a:t>, Santa Rosa De Viterbo, Siachoque, Soatá, Sotaquirá, Tibasosa, Tipacoque, Toca, Tuta, Ventaquemada, Villa De </a:t>
                      </a:r>
                      <a:r>
                        <a:rPr lang="pt-BR" sz="1000" b="0" i="0" u="none" strike="noStrike" cap="none" dirty="0" err="1" smtClean="0">
                          <a:solidFill>
                            <a:srgbClr val="000000"/>
                          </a:solidFill>
                          <a:latin typeface="+mn-lt"/>
                          <a:ea typeface="Verdana"/>
                          <a:cs typeface="Verdana"/>
                          <a:sym typeface="Verdana"/>
                        </a:rPr>
                        <a:t>Leyva</a:t>
                      </a:r>
                      <a:r>
                        <a:rPr lang="pt-BR" sz="1000" b="0" i="0" u="none" strike="noStrike" cap="none" dirty="0" smtClean="0">
                          <a:solidFill>
                            <a:srgbClr val="000000"/>
                          </a:solidFill>
                          <a:latin typeface="+mn-lt"/>
                          <a:ea typeface="Verdana"/>
                          <a:cs typeface="Verdana"/>
                          <a:sym typeface="Verdana"/>
                        </a:rPr>
                        <a:t>, Viracachá.</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CUNDINAMARCA : Carmen De Carupa, Chocontá, Gachalá, Gama, Guasca, </a:t>
                      </a:r>
                      <a:r>
                        <a:rPr lang="pt-BR" sz="1000" b="0" i="0" u="none" strike="noStrike" cap="none" dirty="0" err="1" smtClean="0">
                          <a:solidFill>
                            <a:srgbClr val="000000"/>
                          </a:solidFill>
                          <a:latin typeface="+mn-lt"/>
                          <a:ea typeface="Verdana"/>
                          <a:cs typeface="Verdana"/>
                          <a:sym typeface="Verdana"/>
                        </a:rPr>
                        <a:t>Jerusalén</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Junín</a:t>
                      </a:r>
                      <a:r>
                        <a:rPr lang="pt-BR" sz="1000" b="0" i="0" u="none" strike="noStrike" cap="none" dirty="0" smtClean="0">
                          <a:solidFill>
                            <a:srgbClr val="000000"/>
                          </a:solidFill>
                          <a:latin typeface="+mn-lt"/>
                          <a:ea typeface="Verdana"/>
                          <a:cs typeface="Verdana"/>
                          <a:sym typeface="Verdana"/>
                        </a:rPr>
                        <a:t>, Sutatausa, Tausa, Ubalá.</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NORTE DE SANTANDER : Cucutilla, Labateca.</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SANTANDER : </a:t>
                      </a:r>
                      <a:r>
                        <a:rPr lang="pt-BR" sz="1000" b="0" i="0" u="none" strike="noStrike" cap="none" dirty="0" err="1" smtClean="0">
                          <a:solidFill>
                            <a:srgbClr val="000000"/>
                          </a:solidFill>
                          <a:latin typeface="+mn-lt"/>
                          <a:ea typeface="Verdana"/>
                          <a:cs typeface="Verdana"/>
                          <a:sym typeface="Verdana"/>
                        </a:rPr>
                        <a:t>Albania</a:t>
                      </a:r>
                      <a:r>
                        <a:rPr lang="pt-BR" sz="1000" b="0" i="0" u="none" strike="noStrike" cap="none" dirty="0" smtClean="0">
                          <a:solidFill>
                            <a:srgbClr val="000000"/>
                          </a:solidFill>
                          <a:latin typeface="+mn-lt"/>
                          <a:ea typeface="Verdana"/>
                          <a:cs typeface="Verdana"/>
                          <a:sym typeface="Verdana"/>
                        </a:rPr>
                        <a:t>, Bolívar, Charalá, Chipatá, Coromoro, El </a:t>
                      </a:r>
                      <a:r>
                        <a:rPr lang="pt-BR" sz="1000" b="0" i="0" u="none" strike="noStrike" cap="none" dirty="0" err="1" smtClean="0">
                          <a:solidFill>
                            <a:srgbClr val="000000"/>
                          </a:solidFill>
                          <a:latin typeface="+mn-lt"/>
                          <a:ea typeface="Verdana"/>
                          <a:cs typeface="Verdana"/>
                          <a:sym typeface="Verdana"/>
                        </a:rPr>
                        <a:t>Peñón</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Encino</a:t>
                      </a:r>
                      <a:r>
                        <a:rPr lang="pt-BR" sz="1000" b="0" i="0" u="none" strike="noStrike" cap="none" dirty="0" smtClean="0">
                          <a:solidFill>
                            <a:srgbClr val="000000"/>
                          </a:solidFill>
                          <a:latin typeface="+mn-lt"/>
                          <a:ea typeface="Verdana"/>
                          <a:cs typeface="Verdana"/>
                          <a:sym typeface="Verdana"/>
                        </a:rPr>
                        <a:t>, Mogotes, Puente Nacional, San Joaquín, San Vicente De Chucurí, Santa Helena Del </a:t>
                      </a:r>
                      <a:r>
                        <a:rPr lang="pt-BR" sz="1000" b="0" i="0" u="none" strike="noStrike" cap="none" dirty="0" err="1" smtClean="0">
                          <a:solidFill>
                            <a:srgbClr val="000000"/>
                          </a:solidFill>
                          <a:latin typeface="+mn-lt"/>
                          <a:ea typeface="Verdana"/>
                          <a:cs typeface="Verdana"/>
                          <a:sym typeface="Verdana"/>
                        </a:rPr>
                        <a:t>Opón</a:t>
                      </a:r>
                      <a:r>
                        <a:rPr lang="pt-BR" sz="1000" b="0" i="0" u="none" strike="noStrike" cap="none" dirty="0" smtClean="0">
                          <a:solidFill>
                            <a:srgbClr val="000000"/>
                          </a:solidFill>
                          <a:latin typeface="+mn-lt"/>
                          <a:ea typeface="Verdana"/>
                          <a:cs typeface="Verdana"/>
                          <a:sym typeface="Verdana"/>
                        </a:rPr>
                        <a:t>, Sucre, Suratá, Vetas, Zapatoca.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78791" y="4491913"/>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630184" y="5020432"/>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87936" y="2512550"/>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828316566"/>
              </p:ext>
            </p:extLst>
          </p:nvPr>
        </p:nvGraphicFramePr>
        <p:xfrm>
          <a:off x="4586551" y="2149347"/>
          <a:ext cx="7120316" cy="26822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ANTIOQUIA : Angelópolis, Belmira, Betulia, Buriticá, Caicedo, Campamento, Cañasgordas, </a:t>
                      </a:r>
                      <a:r>
                        <a:rPr lang="es-CO" sz="1000" b="0" i="0" u="none" strike="noStrike" cap="none" dirty="0" err="1" smtClean="0">
                          <a:solidFill>
                            <a:srgbClr val="000000"/>
                          </a:solidFill>
                          <a:latin typeface="+mn-lt"/>
                          <a:ea typeface="Verdana"/>
                          <a:cs typeface="Verdana"/>
                          <a:sym typeface="Verdana"/>
                        </a:rPr>
                        <a:t>Dabeiba</a:t>
                      </a:r>
                      <a:r>
                        <a:rPr lang="es-CO" sz="1000" b="0" i="0" u="none" strike="noStrike" cap="none" dirty="0" smtClean="0">
                          <a:solidFill>
                            <a:srgbClr val="000000"/>
                          </a:solidFill>
                          <a:latin typeface="+mn-lt"/>
                          <a:ea typeface="Verdana"/>
                          <a:cs typeface="Verdana"/>
                          <a:sym typeface="Verdana"/>
                        </a:rPr>
                        <a:t>, Ebéjico, Fredonia, Heliconia, Ituango, La Estrella, Peque, San Andrés De Cuerquía, San José De La Montaña, Sonsón.</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BOYACÁ : Aquitania, Berbeo, Chinavita, Chivor, Ciénega, Monguí, Santa María, Socotá, Somondoco, Turmequé, Zetaquira, Úmbita.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CALDAS : Villamaría.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CUNDINAMARCA : Bojacá, Cáqueza, Fómeque, Guachetá, Guatavita, Paratebueno, San Antonio Del Tequendama, Sesquilé, Soacha, Villapinzón.</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HUILA : Colombia, Villavieja.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NORTE DE SANTANDER : El Carmen, Mutiscua, Ocaña.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RISARALDA : Pereira.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Barrancabermeja, Cabrera, Curití, Gámbita, Palmar, Piedecuesta.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TOLIMA : Armero, Casabianca, Espinal, Guamo, Herveo, Murillo, Natagaima, Saldaña, Villahermosa.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3083724" y="4831547"/>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36865" y="349044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87344" y="3182570"/>
            <a:ext cx="432854" cy="445047"/>
          </a:xfrm>
          <a:prstGeom prst="rect">
            <a:avLst/>
          </a:prstGeom>
        </p:spPr>
      </p:pic>
    </p:spTree>
    <p:extLst>
      <p:ext uri="{BB962C8B-B14F-4D97-AF65-F5344CB8AC3E}">
        <p14:creationId xmlns:p14="http://schemas.microsoft.com/office/powerpoint/2010/main" val="3577392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189467349"/>
              </p:ext>
            </p:extLst>
          </p:nvPr>
        </p:nvGraphicFramePr>
        <p:xfrm>
          <a:off x="12893396" y="5375347"/>
          <a:ext cx="6435326" cy="1158200"/>
        </p:xfrm>
        <a:graphic>
          <a:graphicData uri="http://schemas.openxmlformats.org/drawingml/2006/table">
            <a:tbl>
              <a:tblPr>
                <a:noFill/>
                <a:tableStyleId>{C3B7D27D-7022-48AE-870B-97DEDC28B86A}</a:tableStyleId>
              </a:tblPr>
              <a:tblGrid>
                <a:gridCol w="857776">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3413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2512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endParaRPr lang="es-MX" sz="1000" b="0" i="0" u="none" strike="noStrike" cap="none" dirty="0" smtClean="0">
                        <a:solidFill>
                          <a:srgbClr val="000000"/>
                        </a:solidFill>
                        <a:latin typeface="+mn-lt"/>
                        <a:ea typeface="Verdana"/>
                        <a:cs typeface="Verdana"/>
                        <a:sym typeface="Verdana"/>
                      </a:endParaRP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2251625"/>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12893396" y="4212149"/>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3398837" y="6088234"/>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13313693" y="312442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5603130" y="2671687"/>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57466" y="220456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333120" y="4743593"/>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3372245900"/>
              </p:ext>
            </p:extLst>
          </p:nvPr>
        </p:nvGraphicFramePr>
        <p:xfrm>
          <a:off x="5159771" y="1493771"/>
          <a:ext cx="6746479" cy="4245781"/>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Hato Corozal</a:t>
                      </a:r>
                      <a:r>
                        <a:rPr lang="es-CO" sz="1000" b="0" i="0" u="none" strike="noStrike" cap="none" dirty="0" smtClean="0">
                          <a:solidFill>
                            <a:srgbClr val="000000"/>
                          </a:solidFill>
                          <a:latin typeface="+mn-lt"/>
                          <a:ea typeface="Verdana"/>
                          <a:cs typeface="Verdana"/>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CO" sz="1000" b="0" i="0" u="none" strike="noStrike" cap="none" dirty="0" smtClean="0">
                          <a:solidFill>
                            <a:srgbClr val="000000"/>
                          </a:solidFill>
                          <a:latin typeface="Arial"/>
                          <a:ea typeface="Verdana"/>
                          <a:cs typeface="Verdana"/>
                          <a:sym typeface="Verdana"/>
                        </a:rPr>
                        <a:t>VICHADA : La Primavera.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Fortul, Tame.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CASANARE : Chámeza, Nunchía, Paz De Ariporo, San Luis De Palenque, Tauramena.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META : Cubarral</a:t>
                      </a:r>
                      <a:r>
                        <a:rPr lang="es-CO" sz="1000" b="0" i="0" u="none" strike="noStrike" cap="none" dirty="0" smtClean="0">
                          <a:solidFill>
                            <a:srgbClr val="000000"/>
                          </a:solidFill>
                          <a:latin typeface="+mn-lt"/>
                          <a:ea typeface="Verdana"/>
                          <a:cs typeface="Verdana"/>
                          <a:sym typeface="Verdana"/>
                        </a:rPr>
                        <a:t>.</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Arauca, Saravena.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CASANARE : Aguazul, La Salina, Monterrey, Orocué, Trinidad, Yopal.</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META : Cumaral, El Castillo, Fuente De Oro, Granada, La Macarena, Lejanías, Mapiripán, Mesetas, Puerto Lleras, Puerto Rico, San Martín, Uribe, Vistahermosa.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VICHADA : Cumaribo, Puerto Carreño.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pic>
        <p:nvPicPr>
          <p:cNvPr id="13" name="Google Shape;150;p58"/>
          <p:cNvPicPr preferRelativeResize="0"/>
          <p:nvPr/>
        </p:nvPicPr>
        <p:blipFill rotWithShape="1">
          <a:blip r:embed="rId8">
            <a:alphaModFix/>
          </a:blip>
          <a:srcRect/>
          <a:stretch/>
        </p:blipFill>
        <p:spPr>
          <a:xfrm>
            <a:off x="5339177" y="3240159"/>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12987609" y="98034"/>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1484" y="3680159"/>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325316561"/>
              </p:ext>
            </p:extLst>
          </p:nvPr>
        </p:nvGraphicFramePr>
        <p:xfrm>
          <a:off x="5419661" y="2136717"/>
          <a:ext cx="6300943" cy="2288218"/>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pic>
        <p:nvPicPr>
          <p:cNvPr id="11" name="Google Shape;184;p61"/>
          <p:cNvPicPr preferRelativeResize="0"/>
          <p:nvPr/>
        </p:nvPicPr>
        <p:blipFill rotWithShape="1">
          <a:blip r:embed="rId8">
            <a:alphaModFix/>
          </a:blip>
          <a:srcRect/>
          <a:stretch/>
        </p:blipFill>
        <p:spPr>
          <a:xfrm>
            <a:off x="5571484" y="2937030"/>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TotalTime>
  <Words>1678</Words>
  <Application>Microsoft Office PowerPoint</Application>
  <PresentationFormat>Panorámica</PresentationFormat>
  <Paragraphs>122</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Verdana</vt:lpstr>
      <vt:lpstr>Arial Narrow</vt:lpstr>
      <vt:lpstr>Helvetica Neue</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202</cp:revision>
  <dcterms:created xsi:type="dcterms:W3CDTF">2022-10-19T17:32:46Z</dcterms:created>
  <dcterms:modified xsi:type="dcterms:W3CDTF">2024-01-05T19:58:46Z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