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6" r:id="rId7"/>
    <p:sldId id="261" r:id="rId8"/>
    <p:sldId id="262" r:id="rId9"/>
    <p:sldId id="263" r:id="rId10"/>
    <p:sldId id="264" r:id="rId11"/>
    <p:sldId id="265" r:id="rId12"/>
  </p:sldIdLst>
  <p:sldSz cx="12192000" cy="6858000"/>
  <p:notesSz cx="12192000" cy="6858000"/>
  <p:embeddedFontLst>
    <p:embeddedFont>
      <p:font typeface="Verdana" panose="020B0604030504040204" pitchFamily="34" charset="0"/>
      <p:regular r:id="rId14"/>
      <p:bold r:id="rId15"/>
      <p:italic r:id="rId16"/>
      <p:boldItalic r:id="rId17"/>
    </p:embeddedFont>
    <p:embeddedFont>
      <p:font typeface="Helvetica Neue" panose="020B0604020202020204" charset="0"/>
      <p:regular r:id="rId18"/>
      <p:bold r:id="rId19"/>
      <p:italic r:id="rId20"/>
      <p:boldItalic r:id="rId21"/>
    </p:embeddedFont>
    <p:embeddedFont>
      <p:font typeface="Arial Narrow" panose="020B0606020202030204" pitchFamily="34" charset="0"/>
      <p:regular r:id="rId22"/>
      <p:bold r:id="rId23"/>
      <p:italic r:id="rId24"/>
      <p:boldItalic r:id="rId25"/>
    </p:embeddedFont>
    <p:embeddedFont>
      <p:font typeface="Arial Black" panose="020B0A04020102020204" pitchFamily="34" charset="0"/>
      <p:regular r:id="rId26"/>
      <p:bold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62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006</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a:t>
            </a:r>
            <a:fld id="{44056917-EAF9-4C30-907A-8EDE00F7CB87}" type="datetime4">
              <a:rPr lang="es-MX" sz="1100" b="1" smtClean="0">
                <a:solidFill>
                  <a:srgbClr val="800000"/>
                </a:solidFill>
                <a:latin typeface="Calibri"/>
                <a:ea typeface="Calibri"/>
                <a:cs typeface="Calibri"/>
                <a:sym typeface="Calibri"/>
              </a:rPr>
              <a:t>6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07</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a:t>
            </a:r>
            <a:r>
              <a:rPr lang="es-MX" sz="1800" dirty="0" smtClean="0">
                <a:solidFill>
                  <a:srgbClr val="7F7F7F"/>
                </a:solidFill>
                <a:latin typeface="Verdana"/>
                <a:ea typeface="Verdana"/>
                <a:cs typeface="Verdana"/>
                <a:sym typeface="Verdana"/>
              </a:rPr>
              <a:t>, Pacífica, </a:t>
            </a:r>
            <a:r>
              <a:rPr lang="es-MX" sz="1800" dirty="0" smtClean="0">
                <a:solidFill>
                  <a:srgbClr val="7F7F7F"/>
                </a:solidFill>
                <a:latin typeface="Verdana"/>
                <a:ea typeface="Verdana"/>
                <a:cs typeface="Verdana"/>
                <a:sym typeface="Verdana"/>
              </a:rPr>
              <a:t>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06 </a:t>
            </a:r>
            <a:r>
              <a:rPr lang="es-MX" sz="1200" dirty="0" smtClean="0"/>
              <a:t>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8339057" y="3648891"/>
            <a:ext cx="1762254" cy="3120840"/>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7469715" y="1146175"/>
            <a:ext cx="1426741" cy="2406922"/>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9256527" y="1146175"/>
            <a:ext cx="2349613" cy="240692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46890540"/>
              </p:ext>
            </p:extLst>
          </p:nvPr>
        </p:nvGraphicFramePr>
        <p:xfrm>
          <a:off x="4900295" y="1483758"/>
          <a:ext cx="6939280" cy="4246162"/>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Becerril, Chiriguaná, Curumaní, La Jagua De Ibirico, Manaure Balcón Del Cesar, Pueblo Bello,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El Copey, La Gloria, La Paz, Pailitas, Pelaya, San Alberto, San Diego, San Martín.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Puerto Libertador.</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El Carmen De Bolívar, Magangué, María La Baja, Morales, Pinillos, San Pablo, Simití.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Chimichagua.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Chimá, Ciénaga De Oro, Lorica, Montelíbano, Planeta Rica, Sahagún.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53653" y="2173526"/>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53653" y="3374420"/>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53653" y="471216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624588645"/>
              </p:ext>
            </p:extLst>
          </p:nvPr>
        </p:nvGraphicFramePr>
        <p:xfrm>
          <a:off x="4525334" y="1238982"/>
          <a:ext cx="7120316" cy="53949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Bello, Copacabana, Liborina, Medellín, Olaya, Sabanalarga, San Jerónimo, Sopetrán, Urrao.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Belén, Betéitiva, Boavita, Cerinza, Chiquinquirá, Chiscas, Chita, Chíquiza, Covarachía, Cubará, Duitama, El Cocuy, El Espino, Firavitoba, Floresta, Guacamayas, Guayatá, Güicán De La Sierra, La Uvita, Mongua, Nobsa, Pachavita, Paipa, Panqueba, Paz De Río, Pesca, Páez, Rondón, Ráquira, Saboyá, Samacá, San Mateo, Santa Rosa De Viterbo, Sativanorte, Sativasur, Siachoque, Soatá, Sotaquirá, Susacón, Tibasosa, Tipacoque, Toca, Tuta, Tutazá, Ventaquemada, Villa De Leyva, Viracachá.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Carmen De Carupa, Chipaque, Chocontá, Chía, Gachalá, Gachetá, Gama, Guasca, Junín, La Calera, Machetá, Manta, Sopó, Sutatausa, Tausa, Ubalá, Une.</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Chitagá, Cucutilla, Cáchira, La Esperanza, Labateca, Salazar,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Albania, Bolívar, Capitanejo, Carcasí, Cepitá, Cerrito, Charalá, Chima, Chipatá, Concepción, Coromoro, El Carmen De Chucurí, El Peñón, Encino, Enciso, Galán, Guaca, Hato, Macaravita, Mogotes, Molagavita, Málaga, Onzaga, Puente Nacional, San Andrés, San Joaquín, San José De Miranda, San Miguel, San Vicente De Chucurí, Santa Bárbara, Santa Helena Del Opón, Simacota, Sucre, Suratá, Vetas, Zapatoca.</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ANTIOQUIA : Angelópolis, Barbosa, Belmira, Betulia, Buriticá, </a:t>
                      </a:r>
                      <a:r>
                        <a:rPr lang="pt-BR" sz="1000" b="0" i="0" u="none" strike="noStrike" cap="none" dirty="0" err="1" smtClean="0">
                          <a:solidFill>
                            <a:srgbClr val="000000"/>
                          </a:solidFill>
                          <a:latin typeface="+mn-lt"/>
                          <a:ea typeface="Verdana"/>
                          <a:cs typeface="Verdana"/>
                          <a:sym typeface="Verdana"/>
                        </a:rPr>
                        <a:t>Caicedo</a:t>
                      </a:r>
                      <a:r>
                        <a:rPr lang="pt-BR" sz="1000" b="0" i="0" u="none" strike="noStrike" cap="none" dirty="0" smtClean="0">
                          <a:solidFill>
                            <a:srgbClr val="000000"/>
                          </a:solidFill>
                          <a:latin typeface="+mn-lt"/>
                          <a:ea typeface="Verdana"/>
                          <a:cs typeface="Verdana"/>
                          <a:sym typeface="Verdana"/>
                        </a:rPr>
                        <a:t>, Cañasgordas, </a:t>
                      </a:r>
                      <a:r>
                        <a:rPr lang="pt-BR" sz="1000" b="0" i="0" u="none" strike="noStrike" cap="none" dirty="0" err="1" smtClean="0">
                          <a:solidFill>
                            <a:srgbClr val="000000"/>
                          </a:solidFill>
                          <a:latin typeface="+mn-lt"/>
                          <a:ea typeface="Verdana"/>
                          <a:cs typeface="Verdana"/>
                          <a:sym typeface="Verdana"/>
                        </a:rPr>
                        <a:t>Dabeiba</a:t>
                      </a:r>
                      <a:r>
                        <a:rPr lang="pt-BR" sz="1000" b="0" i="0" u="none" strike="noStrike" cap="none" dirty="0" smtClean="0">
                          <a:solidFill>
                            <a:srgbClr val="000000"/>
                          </a:solidFill>
                          <a:latin typeface="+mn-lt"/>
                          <a:ea typeface="Verdana"/>
                          <a:cs typeface="Verdana"/>
                          <a:sym typeface="Verdana"/>
                        </a:rPr>
                        <a:t>, Ebéjico, </a:t>
                      </a:r>
                      <a:r>
                        <a:rPr lang="pt-BR" sz="1000" b="0" i="0" u="none" strike="noStrike" cap="none" dirty="0" err="1" smtClean="0">
                          <a:solidFill>
                            <a:srgbClr val="000000"/>
                          </a:solidFill>
                          <a:latin typeface="+mn-lt"/>
                          <a:ea typeface="Verdana"/>
                          <a:cs typeface="Verdana"/>
                          <a:sym typeface="Verdana"/>
                        </a:rPr>
                        <a:t>Heliconia</a:t>
                      </a:r>
                      <a:r>
                        <a:rPr lang="pt-BR" sz="1000" b="0" i="0" u="none" strike="noStrike" cap="none" dirty="0" smtClean="0">
                          <a:solidFill>
                            <a:srgbClr val="000000"/>
                          </a:solidFill>
                          <a:latin typeface="+mn-lt"/>
                          <a:ea typeface="Verdana"/>
                          <a:cs typeface="Verdana"/>
                          <a:sym typeface="Verdana"/>
                        </a:rPr>
                        <a:t>, Ituango, La </a:t>
                      </a:r>
                      <a:r>
                        <a:rPr lang="pt-BR" sz="1000" b="0" i="0" u="none" strike="noStrike" cap="none" dirty="0" err="1" smtClean="0">
                          <a:solidFill>
                            <a:srgbClr val="000000"/>
                          </a:solidFill>
                          <a:latin typeface="+mn-lt"/>
                          <a:ea typeface="Verdana"/>
                          <a:cs typeface="Verdana"/>
                          <a:sym typeface="Verdana"/>
                        </a:rPr>
                        <a:t>Estrella</a:t>
                      </a:r>
                      <a:r>
                        <a:rPr lang="pt-BR" sz="1000" b="0" i="0" u="none" strike="noStrike" cap="none" dirty="0" smtClean="0">
                          <a:solidFill>
                            <a:srgbClr val="000000"/>
                          </a:solidFill>
                          <a:latin typeface="+mn-lt"/>
                          <a:ea typeface="Verdana"/>
                          <a:cs typeface="Verdana"/>
                          <a:sym typeface="Verdana"/>
                        </a:rPr>
                        <a:t>, Peque, San Andrés De Cuerquía, San José De La </a:t>
                      </a:r>
                      <a:r>
                        <a:rPr lang="pt-BR" sz="1000" b="0" i="0" u="none" strike="noStrike" cap="none" dirty="0" err="1" smtClean="0">
                          <a:solidFill>
                            <a:srgbClr val="000000"/>
                          </a:solidFill>
                          <a:latin typeface="+mn-lt"/>
                          <a:ea typeface="Verdana"/>
                          <a:cs typeface="Verdana"/>
                          <a:sym typeface="Verdana"/>
                        </a:rPr>
                        <a:t>Montaña</a:t>
                      </a:r>
                      <a:r>
                        <a:rPr lang="pt-BR" sz="1000" b="0" i="0" u="none" strike="noStrike" cap="none" dirty="0" smtClean="0">
                          <a:solidFill>
                            <a:srgbClr val="000000"/>
                          </a:solidFill>
                          <a:latin typeface="+mn-lt"/>
                          <a:ea typeface="Verdana"/>
                          <a:cs typeface="Verdana"/>
                          <a:sym typeface="Verdana"/>
                        </a:rPr>
                        <a:t>, Sonsón.</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BOYACÁ : </a:t>
                      </a:r>
                      <a:r>
                        <a:rPr lang="pt-BR" sz="1000" b="0" i="0" u="none" strike="noStrike" cap="none" dirty="0" err="1" smtClean="0">
                          <a:solidFill>
                            <a:srgbClr val="000000"/>
                          </a:solidFill>
                          <a:latin typeface="+mn-lt"/>
                          <a:ea typeface="Verdana"/>
                          <a:cs typeface="Verdana"/>
                          <a:sym typeface="Verdana"/>
                        </a:rPr>
                        <a:t>Aquitania</a:t>
                      </a:r>
                      <a:r>
                        <a:rPr lang="pt-BR" sz="1000" b="0" i="0" u="none" strike="noStrike" cap="none" dirty="0" smtClean="0">
                          <a:solidFill>
                            <a:srgbClr val="000000"/>
                          </a:solidFill>
                          <a:latin typeface="+mn-lt"/>
                          <a:ea typeface="Verdana"/>
                          <a:cs typeface="Verdana"/>
                          <a:sym typeface="Verdana"/>
                        </a:rPr>
                        <a:t>, Berbeo, Chinavita, Chivor, </a:t>
                      </a:r>
                      <a:r>
                        <a:rPr lang="pt-BR" sz="1000" b="0" i="0" u="none" strike="noStrike" cap="none" dirty="0" err="1" smtClean="0">
                          <a:solidFill>
                            <a:srgbClr val="000000"/>
                          </a:solidFill>
                          <a:latin typeface="+mn-lt"/>
                          <a:ea typeface="Verdana"/>
                          <a:cs typeface="Verdana"/>
                          <a:sym typeface="Verdana"/>
                        </a:rPr>
                        <a:t>Ciénega</a:t>
                      </a:r>
                      <a:r>
                        <a:rPr lang="pt-BR" sz="1000" b="0" i="0" u="none" strike="noStrike" cap="none" dirty="0" smtClean="0">
                          <a:solidFill>
                            <a:srgbClr val="000000"/>
                          </a:solidFill>
                          <a:latin typeface="+mn-lt"/>
                          <a:ea typeface="Verdana"/>
                          <a:cs typeface="Verdana"/>
                          <a:sym typeface="Verdana"/>
                        </a:rPr>
                        <a:t>, Monguí, Santa </a:t>
                      </a:r>
                      <a:r>
                        <a:rPr lang="pt-BR" sz="1000" b="0" i="0" u="none" strike="noStrike" cap="none" dirty="0" err="1" smtClean="0">
                          <a:solidFill>
                            <a:srgbClr val="000000"/>
                          </a:solidFill>
                          <a:latin typeface="+mn-lt"/>
                          <a:ea typeface="Verdana"/>
                          <a:cs typeface="Verdana"/>
                          <a:sym typeface="Verdana"/>
                        </a:rPr>
                        <a:t>María</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Socotá</a:t>
                      </a:r>
                      <a:r>
                        <a:rPr lang="pt-BR" sz="1000" b="0" i="0" u="none" strike="noStrike" cap="none" dirty="0" smtClean="0">
                          <a:solidFill>
                            <a:srgbClr val="000000"/>
                          </a:solidFill>
                          <a:latin typeface="+mn-lt"/>
                          <a:ea typeface="Verdana"/>
                          <a:cs typeface="Verdana"/>
                          <a:sym typeface="Verdana"/>
                        </a:rPr>
                        <a:t>, Somondoco, Tibana, </a:t>
                      </a:r>
                      <a:r>
                        <a:rPr lang="pt-BR" sz="1000" b="0" i="0" u="none" strike="noStrike" cap="none" dirty="0" err="1" smtClean="0">
                          <a:solidFill>
                            <a:srgbClr val="000000"/>
                          </a:solidFill>
                          <a:latin typeface="+mn-lt"/>
                          <a:ea typeface="Verdana"/>
                          <a:cs typeface="Verdana"/>
                          <a:sym typeface="Verdana"/>
                        </a:rPr>
                        <a:t>Turmequé</a:t>
                      </a:r>
                      <a:r>
                        <a:rPr lang="pt-BR" sz="1000" b="0" i="0" u="none" strike="noStrike" cap="none" dirty="0" smtClean="0">
                          <a:solidFill>
                            <a:srgbClr val="000000"/>
                          </a:solidFill>
                          <a:latin typeface="+mn-lt"/>
                          <a:ea typeface="Verdana"/>
                          <a:cs typeface="Verdana"/>
                          <a:sym typeface="Verdana"/>
                        </a:rPr>
                        <a:t>, Zetaquira, Úmbita.</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CALDAS : Villamaría.</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CUNDINAMARCA : Bojacá, Cáqueza, Fómeque, Guachetá, Guatavita, Paratebueno, San Antonio Del </a:t>
                      </a:r>
                      <a:r>
                        <a:rPr lang="pt-BR" sz="1000" b="0" i="0" u="none" strike="noStrike" cap="none" dirty="0" err="1" smtClean="0">
                          <a:solidFill>
                            <a:srgbClr val="000000"/>
                          </a:solidFill>
                          <a:latin typeface="+mn-lt"/>
                          <a:ea typeface="Verdana"/>
                          <a:cs typeface="Verdana"/>
                          <a:sym typeface="Verdana"/>
                        </a:rPr>
                        <a:t>Tequendama</a:t>
                      </a:r>
                      <a:r>
                        <a:rPr lang="pt-BR" sz="1000" b="0" i="0" u="none" strike="noStrike" cap="none" dirty="0" smtClean="0">
                          <a:solidFill>
                            <a:srgbClr val="000000"/>
                          </a:solidFill>
                          <a:latin typeface="+mn-lt"/>
                          <a:ea typeface="Verdana"/>
                          <a:cs typeface="Verdana"/>
                          <a:sym typeface="Verdana"/>
                        </a:rPr>
                        <a:t>, Sesquilé, </a:t>
                      </a:r>
                      <a:r>
                        <a:rPr lang="pt-BR" sz="1000" b="0" i="0" u="none" strike="noStrike" cap="none" dirty="0" err="1" smtClean="0">
                          <a:solidFill>
                            <a:srgbClr val="000000"/>
                          </a:solidFill>
                          <a:latin typeface="+mn-lt"/>
                          <a:ea typeface="Verdana"/>
                          <a:cs typeface="Verdana"/>
                          <a:sym typeface="Verdana"/>
                        </a:rPr>
                        <a:t>Soacha</a:t>
                      </a:r>
                      <a:r>
                        <a:rPr lang="pt-BR" sz="1000" b="0" i="0" u="none" strike="noStrike" cap="none" dirty="0" smtClean="0">
                          <a:solidFill>
                            <a:srgbClr val="000000"/>
                          </a:solidFill>
                          <a:latin typeface="+mn-lt"/>
                          <a:ea typeface="Verdana"/>
                          <a:cs typeface="Verdana"/>
                          <a:sym typeface="Verdana"/>
                        </a:rPr>
                        <a:t>, Villapinzón.</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HUILA : </a:t>
                      </a:r>
                      <a:r>
                        <a:rPr lang="pt-BR" sz="1000" b="0" i="0" u="none" strike="noStrike" cap="none" dirty="0" err="1" smtClean="0">
                          <a:solidFill>
                            <a:srgbClr val="000000"/>
                          </a:solidFill>
                          <a:latin typeface="+mn-lt"/>
                          <a:ea typeface="Verdana"/>
                          <a:cs typeface="Verdana"/>
                          <a:sym typeface="Verdana"/>
                        </a:rPr>
                        <a:t>Colombia</a:t>
                      </a:r>
                      <a:r>
                        <a:rPr lang="pt-BR"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NORTE DE SANTANDER : El Carmen, Mutiscua, </a:t>
                      </a:r>
                      <a:r>
                        <a:rPr lang="pt-BR" sz="1000" b="0" i="0" u="none" strike="noStrike" cap="none" dirty="0" err="1" smtClean="0">
                          <a:solidFill>
                            <a:srgbClr val="000000"/>
                          </a:solidFill>
                          <a:latin typeface="+mn-lt"/>
                          <a:ea typeface="Verdana"/>
                          <a:cs typeface="Verdana"/>
                          <a:sym typeface="Verdana"/>
                        </a:rPr>
                        <a:t>Ocaña</a:t>
                      </a:r>
                      <a:r>
                        <a:rPr lang="pt-BR"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SANTANDER : Cabrera, Curití, Gámbita, Piedecuesta.</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TOLIMA : Casabianca, Herveo, </a:t>
                      </a:r>
                      <a:r>
                        <a:rPr lang="pt-BR" sz="1000" b="0" i="0" u="none" strike="noStrike" cap="none" dirty="0" err="1" smtClean="0">
                          <a:solidFill>
                            <a:srgbClr val="000000"/>
                          </a:solidFill>
                          <a:latin typeface="+mn-lt"/>
                          <a:ea typeface="Verdana"/>
                          <a:cs typeface="Verdana"/>
                          <a:sym typeface="Verdana"/>
                        </a:rPr>
                        <a:t>Murillo</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Villahermosa</a:t>
                      </a:r>
                      <a:r>
                        <a:rPr lang="pt-BR" sz="1000" b="0" i="0" u="none" strike="noStrike" cap="none" dirty="0" smtClean="0">
                          <a:solidFill>
                            <a:srgbClr val="000000"/>
                          </a:solidFill>
                          <a:latin typeface="+mn-lt"/>
                          <a:ea typeface="Verdana"/>
                          <a:cs typeface="Verdana"/>
                          <a:sym typeface="Verdana"/>
                        </a:rPr>
                        <a:t>.</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10664" y="5467126"/>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19809" y="2979709"/>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68113470"/>
              </p:ext>
            </p:extLst>
          </p:nvPr>
        </p:nvGraphicFramePr>
        <p:xfrm>
          <a:off x="4568622" y="1710077"/>
          <a:ext cx="7120316" cy="42062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ANTIOQUIA : Abejorral, Abriaquí, Amagá, Andes, Anzá, Argelia, Armenia, Betania, Briceño, Caldas, Ciudad Bolívar, Cocorná, Concordia, El Carmen De Viboral, Entrerríos, Envigado, Fredonia, Frontino, Giraldo, Girardota, Guadalupe, Guarne, Itagüí, Jericó, La Pintada, Montebello, Nariño, Pueblorrico, Retiro, Sabaneta, Salgar, San Pedro De Los Milagros, Santa Bárbara, Santa Fé De Antioquia, Tarazá, Tarso, Titiribí, Toledo, Támesis, </a:t>
                      </a:r>
                      <a:r>
                        <a:rPr lang="es-CO" sz="1000" b="0" i="0" u="none" strike="noStrike" cap="none" dirty="0" err="1" smtClean="0">
                          <a:solidFill>
                            <a:srgbClr val="000000"/>
                          </a:solidFill>
                          <a:latin typeface="+mn-lt"/>
                          <a:ea typeface="Verdana"/>
                          <a:cs typeface="Verdana"/>
                          <a:sym typeface="Verdana"/>
                        </a:rPr>
                        <a:t>Uramita</a:t>
                      </a:r>
                      <a:r>
                        <a:rPr lang="es-CO" sz="1000" b="0" i="0" u="none" strike="noStrike" cap="none" dirty="0" smtClean="0">
                          <a:solidFill>
                            <a:srgbClr val="000000"/>
                          </a:solidFill>
                          <a:latin typeface="+mn-lt"/>
                          <a:ea typeface="Verdana"/>
                          <a:cs typeface="Verdana"/>
                          <a:sym typeface="Verdana"/>
                        </a:rPr>
                        <a:t>, Venecia.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Arcabuco, Coper, Cómbita, Gachantivá, Garagoa, Guateque, Jericó, Labranzagrande, Miraflores, Moniquirá, Motavita, Pajarito, Paya, Pisba, San Eduardo, San Luis De Gaceno, Santa Sofía, Sutamarchán, Tota.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CALDAS : Aguadas, Aranzazu, Belalcázar, Marulanda, Neira, Pensilvania, Pácora, Salamina.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Beltrán, Bituima, Chaguaní, Choachí, Cogua, Cota, Cucunubá, El Colegio, El Rosal, Fosca, Granada, Guaduas, Guataquí, Guayabetal, Gutiérrez, Jerusalén, La Vega, Madrid, Pulí, Quetame, Quipile, San Cayetano, San Francisco, San Juan De Rioseco, Sibaté, Tena, Tenjo, Tocaima, Tocancipá, Vianí, Villa De San Diego De Ubaté, Yacopí, Zipaquirá.</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HUILA : Algeciras, Garzón, Gigante, Isnos, La Argentina, La Plata, Pital, San Agustín.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NORTE DE SANTANDER : Convención, Teorama.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QUINDÍO : Buenavista, Calarcá, Córdoba, Génova, Pijao, Salento.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RISARALDA : Belén De Umbría, Dosquebradas, Marsella, Mistrató, Pereira, Pueblo Rico, Santa Rosa De Cabal.</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Aguada, Aratoca, Barichara, Betulia, California, Confines, Contratación, El Guacamayo, Girón, Jordán, La Paz, Los Santos, Ocamonte, Oiba, Palmar, Palmas Del Socorro, Pinchote, Páramo, San Gil, Socorro, Tona, Valle De San José, Villanueva, Vélez.</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TOLIMA : Anzoátegui, Armero, Cajamarca, Chaparral, Espinal, Falan, Guamo, Ibagué, Planadas, Rioblanco, Roncesvalles, Rovira, Santa Isabel.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3083724" y="4831547"/>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45830" y="381317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87344" y="3182570"/>
            <a:ext cx="432854" cy="445047"/>
          </a:xfrm>
          <a:prstGeom prst="rect">
            <a:avLst/>
          </a:prstGeom>
        </p:spPr>
      </p:pic>
    </p:spTree>
    <p:extLst>
      <p:ext uri="{BB962C8B-B14F-4D97-AF65-F5344CB8AC3E}">
        <p14:creationId xmlns:p14="http://schemas.microsoft.com/office/powerpoint/2010/main" val="3577392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784065666"/>
              </p:ext>
            </p:extLst>
          </p:nvPr>
        </p:nvGraphicFramePr>
        <p:xfrm>
          <a:off x="4287278" y="2504547"/>
          <a:ext cx="6435326" cy="1310600"/>
        </p:xfrm>
        <a:graphic>
          <a:graphicData uri="http://schemas.openxmlformats.org/drawingml/2006/table">
            <a:tbl>
              <a:tblPr>
                <a:noFill/>
                <a:tableStyleId>{C3B7D27D-7022-48AE-870B-97DEDC28B86A}</a:tableStyleId>
              </a:tblPr>
              <a:tblGrid>
                <a:gridCol w="857776">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3413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2512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La Vega, Puracé, San Sebastián, Santa Rosa.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Bagadó, El Carmen De Atrato, Medio Atrato.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Ansermanuevo, Calima, El Cerrito, Florida, Guadalajara De Buga, Obando, Palmira, Pradera, Sevilla, Tuluá.</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2251625"/>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12893396" y="4212149"/>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514814" y="3122778"/>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13313693" y="312442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57466" y="220456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33120" y="4743593"/>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793961682"/>
              </p:ext>
            </p:extLst>
          </p:nvPr>
        </p:nvGraphicFramePr>
        <p:xfrm>
          <a:off x="5159771" y="1493771"/>
          <a:ext cx="6746479" cy="4292736"/>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Chámeza, Hato Corozal, Nunchía, Paz De Ariporo, San Luis De Palenque, Tauramena.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Cubarral.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La Primavera.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Saravena.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Aguazul, La Salina, Monterrey, Orocué, Yopal.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Cumaral, El Castillo, Fuente De Oro, Granada, La Macarena, Lejanías, Mapiripán, Mesetas, Puerto Lleras, Puerto Rico, San Martín, Uribe, Vistahermosa.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VICHADA : Cumaribo, Puerto Carreño.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Arauca, Puerto Rondón.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Maní, Recetor, Sabanalarga, Trinidad.</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META : Acacías, Barranca De Upía, Cabuyaro, El Calvario, Puerto Gaitán, San Carlos De Guaroa, San Juan De Arama, San Juanito, Villavicencio.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VICHADA : Santa Rosalía.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pic>
        <p:nvPicPr>
          <p:cNvPr id="13" name="Google Shape;150;p58"/>
          <p:cNvPicPr preferRelativeResize="0"/>
          <p:nvPr/>
        </p:nvPicPr>
        <p:blipFill rotWithShape="1">
          <a:blip r:embed="rId8">
            <a:alphaModFix/>
          </a:blip>
          <a:srcRect/>
          <a:stretch/>
        </p:blipFill>
        <p:spPr>
          <a:xfrm>
            <a:off x="5339177" y="324015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764604577"/>
              </p:ext>
            </p:extLst>
          </p:nvPr>
        </p:nvGraphicFramePr>
        <p:xfrm>
          <a:off x="5419661" y="2136717"/>
          <a:ext cx="6300943" cy="3090640"/>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El Doncello, El Paujíl,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Morichal.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Leguízamo.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571484" y="2909980"/>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1484" y="4576630"/>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80174" y="3680982"/>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2091</TotalTime>
  <Words>2158</Words>
  <Application>Microsoft Office PowerPoint</Application>
  <PresentationFormat>Panorámica</PresentationFormat>
  <Paragraphs>131</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Verdana</vt:lpstr>
      <vt:lpstr>Helvetica Neue</vt:lpstr>
      <vt:lpstr>Arial Narrow</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204</cp:revision>
  <dcterms:created xsi:type="dcterms:W3CDTF">2022-10-19T17:32:46Z</dcterms:created>
  <dcterms:modified xsi:type="dcterms:W3CDTF">2024-01-06T16:19:33Z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