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8" r:id="rId7"/>
    <p:sldId id="269" r:id="rId8"/>
    <p:sldId id="261" r:id="rId9"/>
    <p:sldId id="262" r:id="rId10"/>
    <p:sldId id="263" r:id="rId11"/>
    <p:sldId id="264" r:id="rId12"/>
    <p:sldId id="265" r:id="rId13"/>
  </p:sldIdLst>
  <p:sldSz cx="12192000" cy="6858000"/>
  <p:notesSz cx="12192000" cy="6858000"/>
  <p:embeddedFontLst>
    <p:embeddedFont>
      <p:font typeface="Verdana" panose="020B0604030504040204" pitchFamily="34" charset="0"/>
      <p:regular r:id="rId15"/>
      <p:bold r:id="rId16"/>
      <p:italic r:id="rId17"/>
      <p:boldItalic r:id="rId18"/>
    </p:embeddedFont>
    <p:embeddedFont>
      <p:font typeface="Arial Narrow" panose="020B0606020202030204" pitchFamily="34" charset="0"/>
      <p:regular r:id="rId19"/>
      <p:bold r:id="rId20"/>
      <p:italic r:id="rId21"/>
      <p:boldItalic r:id="rId22"/>
    </p:embeddedFont>
    <p:embeddedFont>
      <p:font typeface="Helvetica Neue" panose="020B0604020202020204" charset="0"/>
      <p:regular r:id="rId23"/>
      <p:bold r:id="rId24"/>
      <p:italic r:id="rId25"/>
      <p:boldItalic r:id="rId26"/>
    </p:embeddedFont>
    <p:embeddedFont>
      <p:font typeface="Arial Black" panose="020B0A04020102020204" pitchFamily="34" charset="0"/>
      <p:regular r:id="rId27"/>
      <p:bold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2" autoAdjust="0"/>
    <p:restoredTop sz="94660"/>
  </p:normalViewPr>
  <p:slideViewPr>
    <p:cSldViewPr snapToGrid="0">
      <p:cViewPr>
        <p:scale>
          <a:sx n="66" d="100"/>
          <a:sy n="66" d="100"/>
        </p:scale>
        <p:origin x="2400" y="1026"/>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09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05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a:solidFill>
                  <a:schemeClr val="lt1"/>
                </a:solidFill>
                <a:latin typeface="Verdana"/>
                <a:ea typeface="Verdana"/>
                <a:cs typeface="Verdana"/>
                <a:sym typeface="Verdana"/>
              </a:rPr>
              <a:t>0</a:t>
            </a:r>
            <a:r>
              <a:rPr lang="es-MX" sz="2400" b="1" i="0" u="none" strike="noStrike" cap="none" dirty="0" smtClean="0">
                <a:solidFill>
                  <a:schemeClr val="lt1"/>
                </a:solidFill>
                <a:latin typeface="Verdana"/>
                <a:ea typeface="Verdana"/>
                <a:cs typeface="Verdana"/>
                <a:sym typeface="Verdana"/>
              </a:rPr>
              <a:t>11</a:t>
            </a: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44056917-EAF9-4C30-907A-8EDE00F7CB87}" type="datetime4">
              <a:rPr lang="es-MX" sz="1100" b="1" smtClean="0">
                <a:solidFill>
                  <a:srgbClr val="800000"/>
                </a:solidFill>
                <a:latin typeface="Calibri"/>
                <a:ea typeface="Calibri"/>
                <a:cs typeface="Calibri"/>
                <a:sym typeface="Calibri"/>
              </a:rPr>
              <a:t>11 de enero de 2024</a:t>
            </a:fld>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12</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2818214263"/>
              </p:ext>
            </p:extLst>
          </p:nvPr>
        </p:nvGraphicFramePr>
        <p:xfrm>
          <a:off x="5419661" y="2136717"/>
          <a:ext cx="6300943" cy="3569602"/>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61797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22044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Albania, Belén De Los Andaquíes, Cartagena Del Chairá, Curillo, El Doncello, El Paujíl, Florencia, La Montañita, Milán, Morelia, Puerto Rico, San José Del Fragua, San Vicente Del Caguán, Solano, Solita, Valparaíso.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Morichal.</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Puerto Guzmán, Puerto Leguízamo.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2385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Puerto Asís.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907327">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Cacahual, Inírida, La Guadalupe, Pana </a:t>
                      </a:r>
                      <a:r>
                        <a:rPr lang="es-MX" sz="1000" b="0" i="0" u="none" strike="noStrike" cap="none" dirty="0" err="1" smtClean="0">
                          <a:solidFill>
                            <a:srgbClr val="000000"/>
                          </a:solidFill>
                          <a:latin typeface="+mn-lt"/>
                          <a:ea typeface="Verdana"/>
                          <a:cs typeface="Verdana"/>
                          <a:sym typeface="Verdana"/>
                        </a:rPr>
                        <a:t>Pana</a:t>
                      </a:r>
                      <a:r>
                        <a:rPr lang="es-MX" sz="1000" b="0" i="0" u="none" strike="noStrike" cap="none" dirty="0" smtClean="0">
                          <a:solidFill>
                            <a:srgbClr val="000000"/>
                          </a:solidFill>
                          <a:latin typeface="+mn-lt"/>
                          <a:ea typeface="Verdana"/>
                          <a:cs typeface="Verdana"/>
                          <a:sym typeface="Verdana"/>
                        </a:rPr>
                        <a:t>, Puerto Colombia, San Felipe.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Mocoa, Puerto Caicedo, San Francisco, </a:t>
                      </a:r>
                      <a:r>
                        <a:rPr lang="es-MX" sz="1000" b="0" i="0" u="none" strike="noStrike" cap="none" dirty="0" err="1" smtClean="0">
                          <a:solidFill>
                            <a:srgbClr val="000000"/>
                          </a:solidFill>
                          <a:latin typeface="+mn-lt"/>
                          <a:ea typeface="Verdana"/>
                          <a:cs typeface="Verdana"/>
                          <a:sym typeface="Verdana"/>
                        </a:rPr>
                        <a:t>Villagarzón</a:t>
                      </a:r>
                      <a:r>
                        <a:rPr lang="es-MX"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VAUPÉS : Carurú, Mitú, Pacoa, Papunahua.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599768" y="3171354"/>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575279" y="5018141"/>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593581" y="4147876"/>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Sergio Ruiz Castro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Pacífica,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11 de enero del 2024 </a:t>
            </a:r>
            <a:r>
              <a:rPr lang="es-MX" sz="1200" dirty="0"/>
              <a:t>| </a:t>
            </a:r>
            <a:r>
              <a:rPr lang="es-MX" sz="1200" dirty="0" smtClean="0"/>
              <a:t>18:00 </a:t>
            </a:r>
            <a:r>
              <a:rPr lang="es-MX" sz="1200" dirty="0"/>
              <a:t>HLC</a:t>
            </a:r>
            <a:endParaRPr sz="1200" dirty="0"/>
          </a:p>
        </p:txBody>
      </p:sp>
      <p:pic>
        <p:nvPicPr>
          <p:cNvPr id="129" name="Google Shape;129;p17"/>
          <p:cNvPicPr preferRelativeResize="0"/>
          <p:nvPr/>
        </p:nvPicPr>
        <p:blipFill rotWithShape="1">
          <a:blip r:embed="rId3" r:link="rId4">
            <a:extLst>
              <a:ext uri="{28A0092B-C50C-407E-A947-70E740481C1C}">
                <a14:useLocalDpi xmlns:a14="http://schemas.microsoft.com/office/drawing/2010/main" val="0"/>
              </a:ext>
            </a:extLst>
          </a:blip>
          <a:srcRect l="7096"/>
          <a:stretch/>
        </p:blipFill>
        <p:spPr>
          <a:xfrm>
            <a:off x="10463970" y="1028700"/>
            <a:ext cx="1658650" cy="4985238"/>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542100" y="2575407"/>
            <a:ext cx="1979619" cy="2154855"/>
          </a:xfrm>
          <a:prstGeom prst="rect">
            <a:avLst/>
          </a:prstGeom>
          <a:ln>
            <a:solidFill>
              <a:schemeClr val="tx1"/>
            </a:solidFill>
          </a:ln>
        </p:spPr>
      </p:pic>
      <p:pic>
        <p:nvPicPr>
          <p:cNvPr id="4" name="Imagen 3"/>
          <p:cNvPicPr>
            <a:picLocks noChangeAspect="1"/>
          </p:cNvPicPr>
          <p:nvPr/>
        </p:nvPicPr>
        <p:blipFill rotWithShape="1">
          <a:blip r:embed="rId9" r:link="rId10">
            <a:extLst>
              <a:ext uri="{28A0092B-C50C-407E-A947-70E740481C1C}">
                <a14:useLocalDpi xmlns:a14="http://schemas.microsoft.com/office/drawing/2010/main" val="0"/>
              </a:ext>
            </a:extLst>
          </a:blip>
          <a:srcRect l="7142"/>
          <a:stretch/>
        </p:blipFill>
        <p:spPr>
          <a:xfrm>
            <a:off x="6681175" y="1028700"/>
            <a:ext cx="1926015" cy="5715000"/>
          </a:xfrm>
          <a:prstGeom prst="rect">
            <a:avLst/>
          </a:prstGeom>
        </p:spPr>
      </p:pic>
      <p:pic>
        <p:nvPicPr>
          <p:cNvPr id="10" name="Google Shape;129;p17"/>
          <p:cNvPicPr preferRelativeResize="0"/>
          <p:nvPr/>
        </p:nvPicPr>
        <p:blipFill>
          <a:blip r:embed="rId11">
            <a:extLst>
              <a:ext uri="{28A0092B-C50C-407E-A947-70E740481C1C}">
                <a14:useLocalDpi xmlns:a14="http://schemas.microsoft.com/office/drawing/2010/main" val="0"/>
              </a:ext>
            </a:extLst>
          </a:blip>
          <a:stretch>
            <a:fillRect/>
          </a:stretch>
        </p:blipFill>
        <p:spPr>
          <a:xfrm>
            <a:off x="8706255" y="1028700"/>
            <a:ext cx="1658650" cy="3701562"/>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674188259"/>
              </p:ext>
            </p:extLst>
          </p:nvPr>
        </p:nvGraphicFramePr>
        <p:xfrm>
          <a:off x="4900295" y="1483758"/>
          <a:ext cx="6939280" cy="4921590"/>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39413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00307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 San Andrés.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Arenal, Barranco De Loba, María La Baja, Montecristo, Morales, Norosí, Río Viejo, San Jacinto, San Martín De Loba, San Pablo, Santa Rosa Del Sur, Simití, Tiquisio.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Becerril, Bosconia, Chimichagua, Chiriguaná, Curumaní, El Copey, La Gloria, La Jagua De Ibirico, La Paz, Manaure Balcón Del Cesar, Pailitas, Pelaya, Pueblo Bello, Río De Oro, San Alberto, San Diego, San Martín,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Montelíbano, Puerto Libertador,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 Tierralta.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Distracción, El Molino, Fonseca,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Ciénaga, Fundación, Santa Marta.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Chalán, Colosó.</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15260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Altos Del Rosario, Arjona, Cantagallo, El Carmen De Bolívar, San Juan Nepomuceno.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Pivijay.</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Corozal.</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Manatí.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Magangué, Mahates, </a:t>
                      </a:r>
                      <a:r>
                        <a:rPr lang="es-MX" sz="1000" b="0" i="0" u="none" strike="noStrike" cap="none" dirty="0" err="1" smtClean="0">
                          <a:solidFill>
                            <a:srgbClr val="000000"/>
                          </a:solidFill>
                          <a:latin typeface="+mn-lt"/>
                          <a:ea typeface="Verdana"/>
                          <a:cs typeface="Verdana"/>
                          <a:sym typeface="Verdana"/>
                        </a:rPr>
                        <a:t>Mompox</a:t>
                      </a:r>
                      <a:r>
                        <a:rPr lang="es-MX" sz="1000" b="0" i="0" u="none" strike="noStrike" cap="none" dirty="0" smtClean="0">
                          <a:solidFill>
                            <a:srgbClr val="000000"/>
                          </a:solidFill>
                          <a:latin typeface="+mn-lt"/>
                          <a:ea typeface="Verdana"/>
                          <a:cs typeface="Verdana"/>
                          <a:sym typeface="Verdana"/>
                        </a:rPr>
                        <a:t>, Pinillos.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Cereté, Chimá, Ciénaga De Oro, Lorica, Planeta Rica, Sahagún, San Bernardo Del Viento.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Albania, Hatonuevo, Uribia.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Ovejas, Sampués, San José De Toluviejo.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46656" y="2773159"/>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47385" y="4220077"/>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49134" y="5404599"/>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816609491"/>
              </p:ext>
            </p:extLst>
          </p:nvPr>
        </p:nvGraphicFramePr>
        <p:xfrm>
          <a:off x="4525334" y="1238982"/>
          <a:ext cx="7120316" cy="51206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Abriaquí, Amalfi, Anorí, Anzá, Barbosa, Bello, Belmira, Briceño, Buriticá, Caicedo, Campamento, Carolina, Ciudad Bolívar, Copacabana, Donmatías, Ebéjico, El Bagre, Entrerríos, Giraldo, Girardota, Guadalupe, Guarne, Gómez Plata, Ituango, Liborina, Medellín, Olaya, Rionegro, Salgar, San Carlos, San Jerónimo, San José De La Montaña, San Pedro De Los Milagros, San Rafael, San Vicente Ferrer, Santa Fé De Antioquia, Santa Rosa De Osos, Sopetrán, Tarazá, Toledo, Urrao, Valdivia, Yarumal.</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Aquitania, Arcabuco, Belén, Berbeo, Betéitiva, Boavita, Buenavista, Cerinza, Chiscas, Chita, Chivor, Chíquiza, Ciénega, Coper, Covarachía, Cubará, Cómbita, Duitama, El Cocuy, El Espino, Floresta, Guacamayas, Guateque, Guayatá, Gámeza, Güicán De La Sierra, Jericó, La Capilla, La Uvita, Labranzagrande, Miraflores, Mongua, Motavita, Nobsa, Pachavita, Paipa, Pajarito, Panqueba, Paya, Paz De Río, Pesca, Pisba, Páez, Rondón, Ráquira, Samacá, San Eduardo, San Luis De Gaceno, San Mateo, San Miguel De Sema, Santa María, Santa Rosa De Viterbo, Sativanorte, Sativasur, Soatá, Socotá, Somondoco, Sotaquirá, Susacón, Tinjacá, Tipacoque, Toca, Tota, Tuta, Tutazá, Villa De Leyva, Viracachá, Zetaquira, Úmbita, Ventaquemada.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CALDAS : Aguadas, Aranzazu, Filadelfia, La Merced, Manizales, Marulanda, Neira, Pensilvania, Pácora, Salamina, Villamaría.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Apulo, Beltrán, Cajicá, Carmen De Carupa, Chipaque, Choachí, Chocontá, Chía, Cogua, Cota, Cucunubá, Cáqueza, El Rosal, Fosca, Fusagasugá, Fómeque, Fúquene, Gachalá, Gachetá, Gama, Guachetá, Guasca, Guataquí, Guatavita, Guayabetal, Gutiérrez, Jerusalén, Junín, La Calera, Lenguazaque, Machetá, Madrid, Manta, Medina, Pacho, Paratebueno, Pulí, Quetame, San Cayetano, Sibaté, Simijaca, Soacha, Sopó, Subachoque, Supatá, Susa, Sutatausa, Tabio, Tausa, Tenjo, Tibirita, Tocaima, Tocancipá, Ubalá, Une, Villa De San Diego De Ubaté, Villapinzón, Zipaquirá.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HUILA : Acevedo, Aipe, Algeciras, Baraya, Campoalegre, Colombia, Gigante, Hobo, Neiva, Palermo, Pitalito, Rivera, Santa María, Suaza, Tello, Villavieja, Yaguará, Íquira, Isnos.</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Bucarasica, Chinácota, Chitagá, Convención, Cucutilla, Cáchira, El Carmen, El Zulia, Gramalote, Hacarí, La Esperanza, La Playa, Labateca, Los Patios, Lourdes, Mutiscua, Ocaña, Pamplona, Pamplonita, Salazar, Santiago, Sardinata, Silos, Teorama, Toledo, Villa Caro, Ábrego.</a:t>
                      </a:r>
                      <a:endParaRPr lang="es-MX" sz="1000" b="0" i="0" u="none" strike="noStrike" cap="none" dirty="0" smtClean="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707850" y="3905203"/>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754024795"/>
              </p:ext>
            </p:extLst>
          </p:nvPr>
        </p:nvGraphicFramePr>
        <p:xfrm>
          <a:off x="4525334" y="1238982"/>
          <a:ext cx="7120316" cy="25298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Arial"/>
                          <a:ea typeface="Verdana"/>
                          <a:cs typeface="Verdana"/>
                          <a:sym typeface="Arial"/>
                        </a:rPr>
                        <a:t>QUINDÍO : Calarcá, Córdoba, Génova, Pijao, Salento.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Arial"/>
                          <a:ea typeface="Verdana"/>
                          <a:cs typeface="Verdana"/>
                          <a:sym typeface="Arial"/>
                        </a:rPr>
                        <a:t>RISARALDA : Pereira, Santa Rosa De Cabal.</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Arial"/>
                          <a:ea typeface="Verdana"/>
                          <a:cs typeface="Verdana"/>
                          <a:sym typeface="Arial"/>
                        </a:rPr>
                        <a:t>SANTANDER : Aratoca, Barichara, Betulia, Cabrera, California, Capitanejo, Carcasí, Cepitá, Cerrito, Charalá, Charta, Chima, Concepción, Coromoro, Curití, El Carmen De Chucurí, El Playón, Encino, Enciso, Floridablanca, Galán, Guaca, Hato, Jordán, Lebrija, Los Santos, Macaravita, Matanza, Mogotes, Molagavita, Málaga, Ocamonte, Onzaga, Palmar, Piedecuesta, Pinchote, Páramo, Rionegro, San Andrés, San Gil, San Joaquín, San José De Miranda, San Miguel, San Vicente De Chucurí, Santa Bárbara, Santa Helena Del Opón, Simacota, Socorro, Suratá, Tona, Valle De San José, Vetas, Villanueva, Zapatoca.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Arial"/>
                          <a:ea typeface="Verdana"/>
                          <a:cs typeface="Verdana"/>
                          <a:sym typeface="Arial"/>
                        </a:rPr>
                        <a:t>TOLIMA : Alpujarra, Alvarado, Anzoátegui, Cajamarca, Casabianca, Dolores, Herveo, Icononzo, Melgar, Murillo, Natagaima, Planadas, Purificación, Rioblanco, Roncesvalles, Rovira, Santa Isabel, Villahermosa.</a:t>
                      </a:r>
                      <a:endParaRPr kumimoji="0" lang="es-MX" sz="1000" b="0" i="0" u="none" strike="noStrike" kern="0" cap="none" spc="0" normalizeH="0" baseline="0" noProof="0" dirty="0" smtClean="0">
                        <a:ln>
                          <a:noFill/>
                        </a:ln>
                        <a:solidFill>
                          <a:srgbClr val="000000"/>
                        </a:solidFill>
                        <a:effectLst/>
                        <a:uLnTx/>
                        <a:uFillTx/>
                        <a:latin typeface="Arial"/>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2630184" y="5020432"/>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4707850" y="2757185"/>
            <a:ext cx="432854" cy="445047"/>
          </a:xfrm>
          <a:prstGeom prst="rect">
            <a:avLst/>
          </a:prstGeom>
        </p:spPr>
      </p:pic>
    </p:spTree>
    <p:extLst>
      <p:ext uri="{BB962C8B-B14F-4D97-AF65-F5344CB8AC3E}">
        <p14:creationId xmlns:p14="http://schemas.microsoft.com/office/powerpoint/2010/main" val="8093175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263194868"/>
              </p:ext>
            </p:extLst>
          </p:nvPr>
        </p:nvGraphicFramePr>
        <p:xfrm>
          <a:off x="4516368" y="1083422"/>
          <a:ext cx="7541161" cy="5853624"/>
        </p:xfrm>
        <a:graphic>
          <a:graphicData uri="http://schemas.openxmlformats.org/drawingml/2006/table">
            <a:tbl>
              <a:tblPr>
                <a:noFill/>
                <a:tableStyleId>{C3B7D27D-7022-48AE-870B-97DEDC28B86A}</a:tableStyleId>
              </a:tblPr>
              <a:tblGrid>
                <a:gridCol w="1041998">
                  <a:extLst>
                    <a:ext uri="{9D8B030D-6E8A-4147-A177-3AD203B41FA5}">
                      <a16:colId xmlns:a16="http://schemas.microsoft.com/office/drawing/2014/main" val="20000"/>
                    </a:ext>
                  </a:extLst>
                </a:gridCol>
                <a:gridCol w="6499163">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9722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Font typeface="Arial"/>
                        <a:buNone/>
                      </a:pPr>
                      <a:r>
                        <a:rPr lang="es-MX" sz="970" b="0" i="0" u="none" strike="noStrike" cap="none" dirty="0" smtClean="0">
                          <a:solidFill>
                            <a:srgbClr val="000000"/>
                          </a:solidFill>
                          <a:latin typeface="Arial"/>
                          <a:ea typeface="Verdana"/>
                          <a:cs typeface="Verdana"/>
                          <a:sym typeface="Arial"/>
                        </a:rPr>
                        <a:t>ANTIOQUIA : Abejorral, Andes, Betania, Betulia, Caldas, Caramanta, Cañasgordas, Cocorná, </a:t>
                      </a:r>
                      <a:r>
                        <a:rPr lang="es-MX" sz="970" b="0" i="0" u="none" strike="noStrike" cap="none" dirty="0" err="1" smtClean="0">
                          <a:solidFill>
                            <a:srgbClr val="000000"/>
                          </a:solidFill>
                          <a:latin typeface="Arial"/>
                          <a:ea typeface="Verdana"/>
                          <a:cs typeface="Verdana"/>
                          <a:sym typeface="Arial"/>
                        </a:rPr>
                        <a:t>Dabeiba</a:t>
                      </a:r>
                      <a:r>
                        <a:rPr lang="es-MX" sz="970" b="0" i="0" u="none" strike="noStrike" cap="none" dirty="0" smtClean="0">
                          <a:solidFill>
                            <a:srgbClr val="000000"/>
                          </a:solidFill>
                          <a:latin typeface="Arial"/>
                          <a:ea typeface="Verdana"/>
                          <a:cs typeface="Verdana"/>
                          <a:sym typeface="Arial"/>
                        </a:rPr>
                        <a:t>, El Carmen De Viboral, Envigado, Heliconia, Hispania, Itagüí, Jardín, Jericó, La Ceja, La Estrella, La Pintada, La Unión, Montebello, Nariño, Peque, Pueblorrico, Retiro, Sabanalarga, Sabaneta, San Andrés De Cuerquía, Santa Bárbara, Segovia, Tarso, Támesis, </a:t>
                      </a:r>
                      <a:r>
                        <a:rPr lang="es-MX" sz="970" b="0" i="0" u="none" strike="noStrike" cap="none" dirty="0" err="1" smtClean="0">
                          <a:solidFill>
                            <a:srgbClr val="000000"/>
                          </a:solidFill>
                          <a:latin typeface="Arial"/>
                          <a:ea typeface="Verdana"/>
                          <a:cs typeface="Verdana"/>
                          <a:sym typeface="Arial"/>
                        </a:rPr>
                        <a:t>Uramita</a:t>
                      </a:r>
                      <a:r>
                        <a:rPr lang="es-MX" sz="970" b="0" i="0" u="none" strike="noStrike" cap="none" dirty="0" smtClean="0">
                          <a:solidFill>
                            <a:srgbClr val="000000"/>
                          </a:solidFill>
                          <a:latin typeface="Arial"/>
                          <a:ea typeface="Verdana"/>
                          <a:cs typeface="Verdana"/>
                          <a:sym typeface="Arial"/>
                        </a:rPr>
                        <a:t>, Valparaíso.</a:t>
                      </a:r>
                    </a:p>
                    <a:p>
                      <a:pPr marL="0" marR="0" lvl="0" indent="0" algn="just" rtl="0">
                        <a:lnSpc>
                          <a:spcPct val="100000"/>
                        </a:lnSpc>
                        <a:spcBef>
                          <a:spcPts val="0"/>
                        </a:spcBef>
                        <a:spcAft>
                          <a:spcPts val="0"/>
                        </a:spcAft>
                        <a:buClr>
                          <a:srgbClr val="000000"/>
                        </a:buClr>
                        <a:buFont typeface="Arial"/>
                        <a:buNone/>
                      </a:pPr>
                      <a:r>
                        <a:rPr lang="es-MX" sz="970" b="0" i="0" u="none" strike="noStrike" cap="none" dirty="0" smtClean="0">
                          <a:solidFill>
                            <a:srgbClr val="000000"/>
                          </a:solidFill>
                          <a:latin typeface="Arial"/>
                          <a:ea typeface="Verdana"/>
                          <a:cs typeface="Verdana"/>
                          <a:sym typeface="Arial"/>
                        </a:rPr>
                        <a:t>BOYACÁ : Almeida, Caldas, Campohermoso, Chinavita, Chiquinquirá, Cucaita, Firavitoba, Garagoa, Nuevo Colón, Otanche, Puerto Boyacá, San José De Pare, Siachoque, Socha, Sora, Sutatenza, Tasco, Tibasosa, Turmequé.</a:t>
                      </a:r>
                    </a:p>
                    <a:p>
                      <a:pPr marL="0" marR="0" lvl="0" indent="0" algn="just" rtl="0">
                        <a:lnSpc>
                          <a:spcPct val="100000"/>
                        </a:lnSpc>
                        <a:spcBef>
                          <a:spcPts val="0"/>
                        </a:spcBef>
                        <a:spcAft>
                          <a:spcPts val="0"/>
                        </a:spcAft>
                        <a:buClr>
                          <a:srgbClr val="000000"/>
                        </a:buClr>
                        <a:buFont typeface="Arial"/>
                        <a:buNone/>
                      </a:pPr>
                      <a:r>
                        <a:rPr lang="es-MX" sz="970" b="0" i="0" u="none" strike="noStrike" cap="none" dirty="0" smtClean="0">
                          <a:solidFill>
                            <a:srgbClr val="000000"/>
                          </a:solidFill>
                          <a:latin typeface="Arial"/>
                          <a:ea typeface="Verdana"/>
                          <a:cs typeface="Verdana"/>
                          <a:sym typeface="Arial"/>
                        </a:rPr>
                        <a:t>CALDAS : Anserma, Riosucio, Risaralda, San José.</a:t>
                      </a:r>
                    </a:p>
                    <a:p>
                      <a:pPr marL="0" marR="0" lvl="0" indent="0" algn="just" rtl="0">
                        <a:lnSpc>
                          <a:spcPct val="100000"/>
                        </a:lnSpc>
                        <a:spcBef>
                          <a:spcPts val="0"/>
                        </a:spcBef>
                        <a:spcAft>
                          <a:spcPts val="0"/>
                        </a:spcAft>
                        <a:buClr>
                          <a:srgbClr val="000000"/>
                        </a:buClr>
                        <a:buFont typeface="Arial"/>
                        <a:buNone/>
                      </a:pPr>
                      <a:r>
                        <a:rPr lang="es-MX" sz="970" b="0" i="0" u="none" strike="noStrike" cap="none" dirty="0" smtClean="0">
                          <a:solidFill>
                            <a:srgbClr val="000000"/>
                          </a:solidFill>
                          <a:latin typeface="Arial"/>
                          <a:ea typeface="Verdana"/>
                          <a:cs typeface="Verdana"/>
                          <a:sym typeface="Arial"/>
                        </a:rPr>
                        <a:t>CUNDINAMARCA : Anapoima, Anolaima, Bojacá, Cachipay, Facatativá, Funza, Granada, Mosquera, Nilo, Pandi, Pasca, Quipile, San Antonio Del Tequendama, San Bernardo, San Francisco, Silvania, Tena, Tibacuy, Ubaque, Vergara, Villagómez, Viotá, Yacopí, Zipacón.</a:t>
                      </a:r>
                    </a:p>
                    <a:p>
                      <a:pPr marL="0" marR="0" lvl="0" indent="0" algn="just" rtl="0">
                        <a:lnSpc>
                          <a:spcPct val="100000"/>
                        </a:lnSpc>
                        <a:spcBef>
                          <a:spcPts val="0"/>
                        </a:spcBef>
                        <a:spcAft>
                          <a:spcPts val="0"/>
                        </a:spcAft>
                        <a:buClr>
                          <a:srgbClr val="000000"/>
                        </a:buClr>
                        <a:buFont typeface="Arial"/>
                        <a:buNone/>
                      </a:pPr>
                      <a:r>
                        <a:rPr lang="es-MX" sz="970" b="0" i="0" u="none" strike="noStrike" cap="none" dirty="0" smtClean="0">
                          <a:solidFill>
                            <a:srgbClr val="000000"/>
                          </a:solidFill>
                          <a:latin typeface="Arial"/>
                          <a:ea typeface="Verdana"/>
                          <a:cs typeface="Verdana"/>
                          <a:sym typeface="Arial"/>
                        </a:rPr>
                        <a:t>HUILA : Elías, Garzón, Guadalupe, Isnos, La Argentina, La Plata, Nátaga, Oporapa, Paicol, Palestina, Saladoblanco, San Agustín, Tarqui, Teruel, Tesalia, Timaná.</a:t>
                      </a:r>
                    </a:p>
                    <a:p>
                      <a:pPr marL="0" marR="0" lvl="0" indent="0" algn="just" rtl="0">
                        <a:lnSpc>
                          <a:spcPct val="100000"/>
                        </a:lnSpc>
                        <a:spcBef>
                          <a:spcPts val="0"/>
                        </a:spcBef>
                        <a:spcAft>
                          <a:spcPts val="0"/>
                        </a:spcAft>
                        <a:buClr>
                          <a:srgbClr val="000000"/>
                        </a:buClr>
                        <a:buFont typeface="Arial"/>
                        <a:buNone/>
                      </a:pPr>
                      <a:r>
                        <a:rPr lang="es-MX" sz="970" b="0" i="0" u="none" strike="noStrike" cap="none" dirty="0" smtClean="0">
                          <a:solidFill>
                            <a:srgbClr val="000000"/>
                          </a:solidFill>
                          <a:latin typeface="Arial"/>
                          <a:ea typeface="Verdana"/>
                          <a:cs typeface="Verdana"/>
                          <a:sym typeface="Arial"/>
                        </a:rPr>
                        <a:t>QUINDÍO : La Tebaida, Montenegro, Quimbaya.</a:t>
                      </a:r>
                    </a:p>
                    <a:p>
                      <a:pPr marL="0" marR="0" lvl="0" indent="0" algn="just" rtl="0">
                        <a:lnSpc>
                          <a:spcPct val="100000"/>
                        </a:lnSpc>
                        <a:spcBef>
                          <a:spcPts val="0"/>
                        </a:spcBef>
                        <a:spcAft>
                          <a:spcPts val="0"/>
                        </a:spcAft>
                        <a:buClr>
                          <a:srgbClr val="000000"/>
                        </a:buClr>
                        <a:buFont typeface="Arial"/>
                        <a:buNone/>
                      </a:pPr>
                      <a:r>
                        <a:rPr lang="es-MX" sz="970" b="0" i="0" u="none" strike="noStrike" cap="none" dirty="0" smtClean="0">
                          <a:solidFill>
                            <a:srgbClr val="000000"/>
                          </a:solidFill>
                          <a:latin typeface="Arial"/>
                          <a:ea typeface="Verdana"/>
                          <a:cs typeface="Verdana"/>
                          <a:sym typeface="Arial"/>
                        </a:rPr>
                        <a:t>RISARALDA : Quinchía.</a:t>
                      </a:r>
                    </a:p>
                    <a:p>
                      <a:pPr marL="0" marR="0" lvl="0" indent="0" algn="just" rtl="0">
                        <a:lnSpc>
                          <a:spcPct val="100000"/>
                        </a:lnSpc>
                        <a:spcBef>
                          <a:spcPts val="0"/>
                        </a:spcBef>
                        <a:spcAft>
                          <a:spcPts val="0"/>
                        </a:spcAft>
                        <a:buClr>
                          <a:srgbClr val="000000"/>
                        </a:buClr>
                        <a:buFont typeface="Arial"/>
                        <a:buNone/>
                      </a:pPr>
                      <a:r>
                        <a:rPr lang="es-MX" sz="970" b="0" i="0" u="none" strike="noStrike" cap="none" dirty="0" smtClean="0">
                          <a:solidFill>
                            <a:srgbClr val="000000"/>
                          </a:solidFill>
                          <a:latin typeface="Arial"/>
                          <a:ea typeface="Verdana"/>
                          <a:cs typeface="Verdana"/>
                          <a:sym typeface="Arial"/>
                        </a:rPr>
                        <a:t>SANTANDER : Bolívar, Chipatá, Cimitarra, Confines, Contratación, El Guacamayo, El Peñón, Girón, Guapotá, Guavatá, Gámbita, Jesús María, La Paz, Landázuri, Oiba, Palmas Del Socorro, Puente Nacional, Sucre, Vélez.</a:t>
                      </a:r>
                    </a:p>
                    <a:p>
                      <a:pPr marL="0" marR="0" lvl="0" indent="0" algn="just" rtl="0">
                        <a:lnSpc>
                          <a:spcPct val="100000"/>
                        </a:lnSpc>
                        <a:spcBef>
                          <a:spcPts val="0"/>
                        </a:spcBef>
                        <a:spcAft>
                          <a:spcPts val="0"/>
                        </a:spcAft>
                        <a:buClr>
                          <a:srgbClr val="000000"/>
                        </a:buClr>
                        <a:buFont typeface="Arial"/>
                        <a:buNone/>
                      </a:pPr>
                      <a:r>
                        <a:rPr lang="es-MX" sz="970" b="0" i="0" u="none" strike="noStrike" cap="none" dirty="0" smtClean="0">
                          <a:solidFill>
                            <a:srgbClr val="000000"/>
                          </a:solidFill>
                          <a:latin typeface="Arial"/>
                          <a:ea typeface="Verdana"/>
                          <a:cs typeface="Verdana"/>
                          <a:sym typeface="Arial"/>
                        </a:rPr>
                        <a:t>TOLIMA : Armero, Carmen De Apicalá, Chaparral, Coello, Cunday, Falan, Fresno, Ibagué, Lérida, Líbano, Palocabildo, Piedras, San Antonio, San Luis, Suárez.</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970" b="0" i="0" u="none" strike="noStrike" cap="none" dirty="0" smtClean="0">
                          <a:solidFill>
                            <a:srgbClr val="000000"/>
                          </a:solidFill>
                          <a:latin typeface="Arial"/>
                          <a:ea typeface="Verdana"/>
                          <a:cs typeface="Verdana"/>
                          <a:sym typeface="Verdana"/>
                        </a:rPr>
                        <a:t>ANTIOQUIA : Amagá, Angelópolis, </a:t>
                      </a:r>
                      <a:r>
                        <a:rPr lang="pt-BR" sz="970" b="0" i="0" u="none" strike="noStrike" cap="none" dirty="0" err="1" smtClean="0">
                          <a:solidFill>
                            <a:srgbClr val="000000"/>
                          </a:solidFill>
                          <a:latin typeface="Arial"/>
                          <a:ea typeface="Verdana"/>
                          <a:cs typeface="Verdana"/>
                          <a:sym typeface="Verdana"/>
                        </a:rPr>
                        <a:t>Angostura</a:t>
                      </a:r>
                      <a:r>
                        <a:rPr lang="pt-BR" sz="970" b="0" i="0" u="none" strike="noStrike" cap="none" dirty="0" smtClean="0">
                          <a:solidFill>
                            <a:srgbClr val="000000"/>
                          </a:solidFill>
                          <a:latin typeface="Arial"/>
                          <a:ea typeface="Verdana"/>
                          <a:cs typeface="Verdana"/>
                          <a:sym typeface="Verdana"/>
                        </a:rPr>
                        <a:t>, </a:t>
                      </a:r>
                      <a:r>
                        <a:rPr lang="pt-BR" sz="970" b="0" i="0" u="none" strike="noStrike" cap="none" dirty="0" err="1" smtClean="0">
                          <a:solidFill>
                            <a:srgbClr val="000000"/>
                          </a:solidFill>
                          <a:latin typeface="Arial"/>
                          <a:ea typeface="Verdana"/>
                          <a:cs typeface="Verdana"/>
                          <a:sym typeface="Verdana"/>
                        </a:rPr>
                        <a:t>Argelia</a:t>
                      </a:r>
                      <a:r>
                        <a:rPr lang="pt-BR" sz="970" b="0" i="0" u="none" strike="noStrike" cap="none" dirty="0" smtClean="0">
                          <a:solidFill>
                            <a:srgbClr val="000000"/>
                          </a:solidFill>
                          <a:latin typeface="Arial"/>
                          <a:ea typeface="Verdana"/>
                          <a:cs typeface="Verdana"/>
                          <a:sym typeface="Verdana"/>
                        </a:rPr>
                        <a:t>, </a:t>
                      </a:r>
                      <a:r>
                        <a:rPr lang="pt-BR" sz="970" b="0" i="0" u="none" strike="noStrike" cap="none" dirty="0" err="1" smtClean="0">
                          <a:solidFill>
                            <a:srgbClr val="000000"/>
                          </a:solidFill>
                          <a:latin typeface="Arial"/>
                          <a:ea typeface="Verdana"/>
                          <a:cs typeface="Verdana"/>
                          <a:sym typeface="Verdana"/>
                        </a:rPr>
                        <a:t>Armenia</a:t>
                      </a:r>
                      <a:r>
                        <a:rPr lang="pt-BR" sz="970" b="0" i="0" u="none" strike="noStrike" cap="none" dirty="0" smtClean="0">
                          <a:solidFill>
                            <a:srgbClr val="000000"/>
                          </a:solidFill>
                          <a:latin typeface="Arial"/>
                          <a:ea typeface="Verdana"/>
                          <a:cs typeface="Verdana"/>
                          <a:sym typeface="Verdana"/>
                        </a:rPr>
                        <a:t>, Concordia, Fredonia, </a:t>
                      </a:r>
                      <a:r>
                        <a:rPr lang="pt-BR" sz="970" b="0" i="0" u="none" strike="noStrike" cap="none" dirty="0" err="1" smtClean="0">
                          <a:solidFill>
                            <a:srgbClr val="000000"/>
                          </a:solidFill>
                          <a:latin typeface="Arial"/>
                          <a:ea typeface="Verdana"/>
                          <a:cs typeface="Verdana"/>
                          <a:sym typeface="Verdana"/>
                        </a:rPr>
                        <a:t>Frontino</a:t>
                      </a:r>
                      <a:r>
                        <a:rPr lang="pt-BR" sz="970" b="0" i="0" u="none" strike="noStrike" cap="none" dirty="0" smtClean="0">
                          <a:solidFill>
                            <a:srgbClr val="000000"/>
                          </a:solidFill>
                          <a:latin typeface="Arial"/>
                          <a:ea typeface="Verdana"/>
                          <a:cs typeface="Verdana"/>
                          <a:sym typeface="Verdana"/>
                        </a:rPr>
                        <a:t>, Nechí, Santo Domingo, Sonsón, </a:t>
                      </a:r>
                      <a:r>
                        <a:rPr lang="pt-BR" sz="970" b="0" i="0" u="none" strike="noStrike" cap="none" dirty="0" err="1" smtClean="0">
                          <a:solidFill>
                            <a:srgbClr val="000000"/>
                          </a:solidFill>
                          <a:latin typeface="Arial"/>
                          <a:ea typeface="Verdana"/>
                          <a:cs typeface="Verdana"/>
                          <a:sym typeface="Verdana"/>
                        </a:rPr>
                        <a:t>Titiribí</a:t>
                      </a:r>
                      <a:r>
                        <a:rPr lang="pt-BR" sz="970" b="0" i="0" u="none" strike="noStrike" cap="none" dirty="0" smtClean="0">
                          <a:solidFill>
                            <a:srgbClr val="000000"/>
                          </a:solidFill>
                          <a:latin typeface="Arial"/>
                          <a:ea typeface="Verdana"/>
                          <a:cs typeface="Verdana"/>
                          <a:sym typeface="Verdana"/>
                        </a:rPr>
                        <a:t>, </a:t>
                      </a:r>
                      <a:r>
                        <a:rPr lang="pt-BR" sz="970" b="0" i="0" u="none" strike="noStrike" cap="none" dirty="0" err="1" smtClean="0">
                          <a:solidFill>
                            <a:srgbClr val="000000"/>
                          </a:solidFill>
                          <a:latin typeface="Arial"/>
                          <a:ea typeface="Verdana"/>
                          <a:cs typeface="Verdana"/>
                          <a:sym typeface="Verdana"/>
                        </a:rPr>
                        <a:t>Venecia</a:t>
                      </a:r>
                      <a:r>
                        <a:rPr lang="pt-BR" sz="970" b="0" i="0" u="none" strike="noStrike" cap="none" dirty="0" smtClean="0">
                          <a:solidFill>
                            <a:srgbClr val="000000"/>
                          </a:solidFill>
                          <a:latin typeface="Arial"/>
                          <a:ea typeface="Verdana"/>
                          <a:cs typeface="Verdana"/>
                          <a:sym typeface="Verdana"/>
                        </a:rPr>
                        <a:t>, Yolombó.</a:t>
                      </a:r>
                    </a:p>
                    <a:p>
                      <a:pPr marL="0" marR="0" lvl="0" indent="0" algn="just" rtl="0">
                        <a:spcBef>
                          <a:spcPts val="0"/>
                        </a:spcBef>
                        <a:spcAft>
                          <a:spcPts val="0"/>
                        </a:spcAft>
                        <a:buNone/>
                      </a:pPr>
                      <a:r>
                        <a:rPr lang="pt-BR" sz="970" b="0" i="0" u="none" strike="noStrike" cap="none" dirty="0" smtClean="0">
                          <a:solidFill>
                            <a:srgbClr val="000000"/>
                          </a:solidFill>
                          <a:latin typeface="Arial"/>
                          <a:ea typeface="Verdana"/>
                          <a:cs typeface="Verdana"/>
                          <a:sym typeface="Verdana"/>
                        </a:rPr>
                        <a:t>BOYACÁ : Chitaraque, Gachantivá, La Victoria, Moniquirá, Quípama, Saboyá, Santa </a:t>
                      </a:r>
                      <a:r>
                        <a:rPr lang="pt-BR" sz="970" b="0" i="0" u="none" strike="noStrike" cap="none" dirty="0" err="1" smtClean="0">
                          <a:solidFill>
                            <a:srgbClr val="000000"/>
                          </a:solidFill>
                          <a:latin typeface="Arial"/>
                          <a:ea typeface="Verdana"/>
                          <a:cs typeface="Verdana"/>
                          <a:sym typeface="Verdana"/>
                        </a:rPr>
                        <a:t>Sofía</a:t>
                      </a:r>
                      <a:r>
                        <a:rPr lang="pt-BR" sz="970" b="0" i="0" u="none" strike="noStrike" cap="none" dirty="0" smtClean="0">
                          <a:solidFill>
                            <a:srgbClr val="000000"/>
                          </a:solidFill>
                          <a:latin typeface="Arial"/>
                          <a:ea typeface="Verdana"/>
                          <a:cs typeface="Verdana"/>
                          <a:sym typeface="Verdana"/>
                        </a:rPr>
                        <a:t>, Santana, Sutamarchán, Tenza, Togüí.</a:t>
                      </a:r>
                    </a:p>
                    <a:p>
                      <a:pPr marL="0" marR="0" lvl="0" indent="0" algn="just" rtl="0">
                        <a:spcBef>
                          <a:spcPts val="0"/>
                        </a:spcBef>
                        <a:spcAft>
                          <a:spcPts val="0"/>
                        </a:spcAft>
                        <a:buNone/>
                      </a:pPr>
                      <a:r>
                        <a:rPr lang="pt-BR" sz="970" b="0" i="0" u="none" strike="noStrike" cap="none" dirty="0" smtClean="0">
                          <a:solidFill>
                            <a:srgbClr val="000000"/>
                          </a:solidFill>
                          <a:latin typeface="Arial"/>
                          <a:ea typeface="Verdana"/>
                          <a:cs typeface="Verdana"/>
                          <a:sym typeface="Verdana"/>
                        </a:rPr>
                        <a:t>CALDAS : </a:t>
                      </a:r>
                      <a:r>
                        <a:rPr lang="pt-BR" sz="970" b="0" i="0" u="none" strike="noStrike" cap="none" dirty="0" err="1" smtClean="0">
                          <a:solidFill>
                            <a:srgbClr val="000000"/>
                          </a:solidFill>
                          <a:latin typeface="Arial"/>
                          <a:ea typeface="Verdana"/>
                          <a:cs typeface="Verdana"/>
                          <a:sym typeface="Verdana"/>
                        </a:rPr>
                        <a:t>Chinchiná</a:t>
                      </a:r>
                      <a:r>
                        <a:rPr lang="pt-BR" sz="970" b="0" i="0" u="none" strike="noStrike" cap="none" dirty="0" smtClean="0">
                          <a:solidFill>
                            <a:srgbClr val="000000"/>
                          </a:solidFill>
                          <a:latin typeface="Arial"/>
                          <a:ea typeface="Verdana"/>
                          <a:cs typeface="Verdana"/>
                          <a:sym typeface="Verdana"/>
                        </a:rPr>
                        <a:t>, </a:t>
                      </a:r>
                      <a:r>
                        <a:rPr lang="pt-BR" sz="970" b="0" i="0" u="none" strike="noStrike" cap="none" dirty="0" err="1" smtClean="0">
                          <a:solidFill>
                            <a:srgbClr val="000000"/>
                          </a:solidFill>
                          <a:latin typeface="Arial"/>
                          <a:ea typeface="Verdana"/>
                          <a:cs typeface="Verdana"/>
                          <a:sym typeface="Verdana"/>
                        </a:rPr>
                        <a:t>Manzanares</a:t>
                      </a:r>
                      <a:r>
                        <a:rPr lang="pt-BR" sz="970" b="0" i="0" u="none" strike="noStrike" cap="none" dirty="0" smtClean="0">
                          <a:solidFill>
                            <a:srgbClr val="000000"/>
                          </a:solidFill>
                          <a:latin typeface="Arial"/>
                          <a:ea typeface="Verdana"/>
                          <a:cs typeface="Verdana"/>
                          <a:sym typeface="Verdana"/>
                        </a:rPr>
                        <a:t>, Palestina.</a:t>
                      </a:r>
                    </a:p>
                    <a:p>
                      <a:pPr marL="0" marR="0" lvl="0" indent="0" algn="just" rtl="0">
                        <a:spcBef>
                          <a:spcPts val="0"/>
                        </a:spcBef>
                        <a:spcAft>
                          <a:spcPts val="0"/>
                        </a:spcAft>
                        <a:buNone/>
                      </a:pPr>
                      <a:r>
                        <a:rPr lang="pt-BR" sz="970" b="0" i="0" u="none" strike="noStrike" cap="none" dirty="0" smtClean="0">
                          <a:solidFill>
                            <a:srgbClr val="000000"/>
                          </a:solidFill>
                          <a:latin typeface="Arial"/>
                          <a:ea typeface="Verdana"/>
                          <a:cs typeface="Verdana"/>
                          <a:sym typeface="Verdana"/>
                        </a:rPr>
                        <a:t>CUNDINAMARCA : </a:t>
                      </a:r>
                      <a:r>
                        <a:rPr lang="pt-BR" sz="970" b="0" i="0" u="none" strike="noStrike" cap="none" dirty="0" err="1" smtClean="0">
                          <a:solidFill>
                            <a:srgbClr val="000000"/>
                          </a:solidFill>
                          <a:latin typeface="Arial"/>
                          <a:ea typeface="Verdana"/>
                          <a:cs typeface="Verdana"/>
                          <a:sym typeface="Verdana"/>
                        </a:rPr>
                        <a:t>Albán</a:t>
                      </a:r>
                      <a:r>
                        <a:rPr lang="pt-BR" sz="970" b="0" i="0" u="none" strike="noStrike" cap="none" dirty="0" smtClean="0">
                          <a:solidFill>
                            <a:srgbClr val="000000"/>
                          </a:solidFill>
                          <a:latin typeface="Arial"/>
                          <a:ea typeface="Verdana"/>
                          <a:cs typeface="Verdana"/>
                          <a:sym typeface="Verdana"/>
                        </a:rPr>
                        <a:t>, </a:t>
                      </a:r>
                      <a:r>
                        <a:rPr lang="pt-BR" sz="970" b="0" i="0" u="none" strike="noStrike" cap="none" dirty="0" err="1" smtClean="0">
                          <a:solidFill>
                            <a:srgbClr val="000000"/>
                          </a:solidFill>
                          <a:latin typeface="Arial"/>
                          <a:ea typeface="Verdana"/>
                          <a:cs typeface="Verdana"/>
                          <a:sym typeface="Verdana"/>
                        </a:rPr>
                        <a:t>Arbelaez</a:t>
                      </a:r>
                      <a:r>
                        <a:rPr lang="pt-BR" sz="970" b="0" i="0" u="none" strike="noStrike" cap="none" dirty="0" smtClean="0">
                          <a:solidFill>
                            <a:srgbClr val="000000"/>
                          </a:solidFill>
                          <a:latin typeface="Arial"/>
                          <a:ea typeface="Verdana"/>
                          <a:cs typeface="Verdana"/>
                          <a:sym typeface="Verdana"/>
                        </a:rPr>
                        <a:t>, Bituima, Cabrera, Caparrapí, Chaguaní, El </a:t>
                      </a:r>
                      <a:r>
                        <a:rPr lang="pt-BR" sz="970" b="0" i="0" u="none" strike="noStrike" cap="none" dirty="0" err="1" smtClean="0">
                          <a:solidFill>
                            <a:srgbClr val="000000"/>
                          </a:solidFill>
                          <a:latin typeface="Arial"/>
                          <a:ea typeface="Verdana"/>
                          <a:cs typeface="Verdana"/>
                          <a:sym typeface="Verdana"/>
                        </a:rPr>
                        <a:t>Colegio</a:t>
                      </a:r>
                      <a:r>
                        <a:rPr lang="pt-BR" sz="970" b="0" i="0" u="none" strike="noStrike" cap="none" dirty="0" smtClean="0">
                          <a:solidFill>
                            <a:srgbClr val="000000"/>
                          </a:solidFill>
                          <a:latin typeface="Arial"/>
                          <a:ea typeface="Verdana"/>
                          <a:cs typeface="Verdana"/>
                          <a:sym typeface="Verdana"/>
                        </a:rPr>
                        <a:t>, El </a:t>
                      </a:r>
                      <a:r>
                        <a:rPr lang="pt-BR" sz="970" b="0" i="0" u="none" strike="noStrike" cap="none" dirty="0" err="1" smtClean="0">
                          <a:solidFill>
                            <a:srgbClr val="000000"/>
                          </a:solidFill>
                          <a:latin typeface="Arial"/>
                          <a:ea typeface="Verdana"/>
                          <a:cs typeface="Verdana"/>
                          <a:sym typeface="Verdana"/>
                        </a:rPr>
                        <a:t>Peñón</a:t>
                      </a:r>
                      <a:r>
                        <a:rPr lang="pt-BR" sz="970" b="0" i="0" u="none" strike="noStrike" cap="none" dirty="0" smtClean="0">
                          <a:solidFill>
                            <a:srgbClr val="000000"/>
                          </a:solidFill>
                          <a:latin typeface="Arial"/>
                          <a:ea typeface="Verdana"/>
                          <a:cs typeface="Verdana"/>
                          <a:sym typeface="Verdana"/>
                        </a:rPr>
                        <a:t>, </a:t>
                      </a:r>
                      <a:r>
                        <a:rPr lang="pt-BR" sz="970" b="0" i="0" u="none" strike="noStrike" cap="none" dirty="0" err="1" smtClean="0">
                          <a:solidFill>
                            <a:srgbClr val="000000"/>
                          </a:solidFill>
                          <a:latin typeface="Arial"/>
                          <a:ea typeface="Verdana"/>
                          <a:cs typeface="Verdana"/>
                          <a:sym typeface="Verdana"/>
                        </a:rPr>
                        <a:t>Girardot</a:t>
                      </a:r>
                      <a:r>
                        <a:rPr lang="pt-BR" sz="970" b="0" i="0" u="none" strike="noStrike" cap="none" dirty="0" smtClean="0">
                          <a:solidFill>
                            <a:srgbClr val="000000"/>
                          </a:solidFill>
                          <a:latin typeface="Arial"/>
                          <a:ea typeface="Verdana"/>
                          <a:cs typeface="Verdana"/>
                          <a:sym typeface="Verdana"/>
                        </a:rPr>
                        <a:t>, La Palma, La </a:t>
                      </a:r>
                      <a:r>
                        <a:rPr lang="pt-BR" sz="970" b="0" i="0" u="none" strike="noStrike" cap="none" dirty="0" err="1" smtClean="0">
                          <a:solidFill>
                            <a:srgbClr val="000000"/>
                          </a:solidFill>
                          <a:latin typeface="Arial"/>
                          <a:ea typeface="Verdana"/>
                          <a:cs typeface="Verdana"/>
                          <a:sym typeface="Verdana"/>
                        </a:rPr>
                        <a:t>Peña</a:t>
                      </a:r>
                      <a:r>
                        <a:rPr lang="pt-BR" sz="970" b="0" i="0" u="none" strike="noStrike" cap="none" dirty="0" smtClean="0">
                          <a:solidFill>
                            <a:srgbClr val="000000"/>
                          </a:solidFill>
                          <a:latin typeface="Arial"/>
                          <a:ea typeface="Verdana"/>
                          <a:cs typeface="Verdana"/>
                          <a:sym typeface="Verdana"/>
                        </a:rPr>
                        <a:t>, La Vega, </a:t>
                      </a:r>
                      <a:r>
                        <a:rPr lang="pt-BR" sz="970" b="0" i="0" u="none" strike="noStrike" cap="none" dirty="0" err="1" smtClean="0">
                          <a:solidFill>
                            <a:srgbClr val="000000"/>
                          </a:solidFill>
                          <a:latin typeface="Arial"/>
                          <a:ea typeface="Verdana"/>
                          <a:cs typeface="Verdana"/>
                          <a:sym typeface="Verdana"/>
                        </a:rPr>
                        <a:t>Nariño</a:t>
                      </a:r>
                      <a:r>
                        <a:rPr lang="pt-BR" sz="970" b="0" i="0" u="none" strike="noStrike" cap="none" dirty="0" smtClean="0">
                          <a:solidFill>
                            <a:srgbClr val="000000"/>
                          </a:solidFill>
                          <a:latin typeface="Arial"/>
                          <a:ea typeface="Verdana"/>
                          <a:cs typeface="Verdana"/>
                          <a:sym typeface="Verdana"/>
                        </a:rPr>
                        <a:t>, Nimaima, Paime, San Juan De Rioseco, Sasaima, Sesquilé, Topaipí, Vianí, Útica.</a:t>
                      </a:r>
                    </a:p>
                    <a:p>
                      <a:pPr marL="0" marR="0" lvl="0" indent="0" algn="just" rtl="0">
                        <a:spcBef>
                          <a:spcPts val="0"/>
                        </a:spcBef>
                        <a:spcAft>
                          <a:spcPts val="0"/>
                        </a:spcAft>
                        <a:buNone/>
                      </a:pPr>
                      <a:r>
                        <a:rPr lang="pt-BR" sz="970" b="0" i="0" u="none" strike="noStrike" cap="none" dirty="0" smtClean="0">
                          <a:solidFill>
                            <a:srgbClr val="000000"/>
                          </a:solidFill>
                          <a:latin typeface="Arial"/>
                          <a:ea typeface="Verdana"/>
                          <a:cs typeface="Verdana"/>
                          <a:sym typeface="Verdana"/>
                        </a:rPr>
                        <a:t>HUILA : Agrado, Altamira.</a:t>
                      </a:r>
                    </a:p>
                    <a:p>
                      <a:pPr marL="0" marR="0" lvl="0" indent="0" algn="just" rtl="0">
                        <a:spcBef>
                          <a:spcPts val="0"/>
                        </a:spcBef>
                        <a:spcAft>
                          <a:spcPts val="0"/>
                        </a:spcAft>
                        <a:buNone/>
                      </a:pPr>
                      <a:r>
                        <a:rPr lang="pt-BR" sz="970" b="0" i="0" u="none" strike="noStrike" cap="none" dirty="0" smtClean="0">
                          <a:solidFill>
                            <a:srgbClr val="000000"/>
                          </a:solidFill>
                          <a:latin typeface="Arial"/>
                          <a:ea typeface="Verdana"/>
                          <a:cs typeface="Verdana"/>
                          <a:sym typeface="Verdana"/>
                        </a:rPr>
                        <a:t>NORTE DE SANTANDER : Durania, El </a:t>
                      </a:r>
                      <a:r>
                        <a:rPr lang="pt-BR" sz="970" b="0" i="0" u="none" strike="noStrike" cap="none" dirty="0" err="1" smtClean="0">
                          <a:solidFill>
                            <a:srgbClr val="000000"/>
                          </a:solidFill>
                          <a:latin typeface="Arial"/>
                          <a:ea typeface="Verdana"/>
                          <a:cs typeface="Verdana"/>
                          <a:sym typeface="Verdana"/>
                        </a:rPr>
                        <a:t>Tarra</a:t>
                      </a:r>
                      <a:r>
                        <a:rPr lang="pt-BR" sz="970" b="0" i="0" u="none" strike="noStrike" cap="none" dirty="0" smtClean="0">
                          <a:solidFill>
                            <a:srgbClr val="000000"/>
                          </a:solidFill>
                          <a:latin typeface="Arial"/>
                          <a:ea typeface="Verdana"/>
                          <a:cs typeface="Verdana"/>
                          <a:sym typeface="Verdana"/>
                        </a:rPr>
                        <a:t>, Ragonvalia.</a:t>
                      </a:r>
                    </a:p>
                    <a:p>
                      <a:pPr marL="0" marR="0" lvl="0" indent="0" algn="just" rtl="0">
                        <a:spcBef>
                          <a:spcPts val="0"/>
                        </a:spcBef>
                        <a:spcAft>
                          <a:spcPts val="0"/>
                        </a:spcAft>
                        <a:buNone/>
                      </a:pPr>
                      <a:r>
                        <a:rPr lang="pt-BR" sz="970" b="0" i="0" u="none" strike="noStrike" cap="none" dirty="0" smtClean="0">
                          <a:solidFill>
                            <a:srgbClr val="000000"/>
                          </a:solidFill>
                          <a:latin typeface="Arial"/>
                          <a:ea typeface="Verdana"/>
                          <a:cs typeface="Verdana"/>
                          <a:sym typeface="Verdana"/>
                        </a:rPr>
                        <a:t>QUINDÍO : Buenavista, Filandia.</a:t>
                      </a:r>
                    </a:p>
                    <a:p>
                      <a:pPr marL="0" marR="0" lvl="0" indent="0" algn="just" rtl="0">
                        <a:spcBef>
                          <a:spcPts val="0"/>
                        </a:spcBef>
                        <a:spcAft>
                          <a:spcPts val="0"/>
                        </a:spcAft>
                        <a:buNone/>
                      </a:pPr>
                      <a:r>
                        <a:rPr lang="pt-BR" sz="970" b="0" i="0" u="none" strike="noStrike" cap="none" dirty="0" smtClean="0">
                          <a:solidFill>
                            <a:srgbClr val="000000"/>
                          </a:solidFill>
                          <a:latin typeface="Arial"/>
                          <a:ea typeface="Verdana"/>
                          <a:cs typeface="Verdana"/>
                          <a:sym typeface="Verdana"/>
                        </a:rPr>
                        <a:t>RISARALDA : </a:t>
                      </a:r>
                      <a:r>
                        <a:rPr lang="pt-BR" sz="970" b="0" i="0" u="none" strike="noStrike" cap="none" dirty="0" err="1" smtClean="0">
                          <a:solidFill>
                            <a:srgbClr val="000000"/>
                          </a:solidFill>
                          <a:latin typeface="Arial"/>
                          <a:ea typeface="Verdana"/>
                          <a:cs typeface="Verdana"/>
                          <a:sym typeface="Verdana"/>
                        </a:rPr>
                        <a:t>Marsella</a:t>
                      </a:r>
                      <a:r>
                        <a:rPr lang="pt-BR" sz="970" b="0" i="0" u="none" strike="noStrike" cap="none" dirty="0" smtClean="0">
                          <a:solidFill>
                            <a:srgbClr val="000000"/>
                          </a:solidFill>
                          <a:latin typeface="Arial"/>
                          <a:ea typeface="Verdana"/>
                          <a:cs typeface="Verdana"/>
                          <a:sym typeface="Verdana"/>
                        </a:rPr>
                        <a:t>, Mistrató.</a:t>
                      </a:r>
                    </a:p>
                    <a:p>
                      <a:pPr marL="0" marR="0" lvl="0" indent="0" algn="just" rtl="0">
                        <a:spcBef>
                          <a:spcPts val="0"/>
                        </a:spcBef>
                        <a:spcAft>
                          <a:spcPts val="0"/>
                        </a:spcAft>
                        <a:buNone/>
                      </a:pPr>
                      <a:r>
                        <a:rPr lang="pt-BR" sz="970" b="0" i="0" u="none" strike="noStrike" cap="none" dirty="0" smtClean="0">
                          <a:solidFill>
                            <a:srgbClr val="000000"/>
                          </a:solidFill>
                          <a:latin typeface="Arial"/>
                          <a:ea typeface="Verdana"/>
                          <a:cs typeface="Verdana"/>
                          <a:sym typeface="Verdana"/>
                        </a:rPr>
                        <a:t>SANTANDER : Aguada, </a:t>
                      </a:r>
                      <a:r>
                        <a:rPr lang="pt-BR" sz="970" b="0" i="0" u="none" strike="noStrike" cap="none" dirty="0" err="1" smtClean="0">
                          <a:solidFill>
                            <a:srgbClr val="000000"/>
                          </a:solidFill>
                          <a:latin typeface="Arial"/>
                          <a:ea typeface="Verdana"/>
                          <a:cs typeface="Verdana"/>
                          <a:sym typeface="Verdana"/>
                        </a:rPr>
                        <a:t>Albania</a:t>
                      </a:r>
                      <a:r>
                        <a:rPr lang="pt-BR" sz="970" b="0" i="0" u="none" strike="noStrike" cap="none" dirty="0" smtClean="0">
                          <a:solidFill>
                            <a:srgbClr val="000000"/>
                          </a:solidFill>
                          <a:latin typeface="Arial"/>
                          <a:ea typeface="Verdana"/>
                          <a:cs typeface="Verdana"/>
                          <a:sym typeface="Verdana"/>
                        </a:rPr>
                        <a:t>, </a:t>
                      </a:r>
                      <a:r>
                        <a:rPr lang="pt-BR" sz="970" b="0" i="0" u="none" strike="noStrike" cap="none" dirty="0" err="1" smtClean="0">
                          <a:solidFill>
                            <a:srgbClr val="000000"/>
                          </a:solidFill>
                          <a:latin typeface="Arial"/>
                          <a:ea typeface="Verdana"/>
                          <a:cs typeface="Verdana"/>
                          <a:sym typeface="Verdana"/>
                        </a:rPr>
                        <a:t>Florián</a:t>
                      </a:r>
                      <a:r>
                        <a:rPr lang="pt-BR" sz="970" b="0" i="0" u="none" strike="noStrike" cap="none" dirty="0" smtClean="0">
                          <a:solidFill>
                            <a:srgbClr val="000000"/>
                          </a:solidFill>
                          <a:latin typeface="Arial"/>
                          <a:ea typeface="Verdana"/>
                          <a:cs typeface="Verdana"/>
                          <a:sym typeface="Verdana"/>
                        </a:rPr>
                        <a:t>, Guadalupe, La </a:t>
                      </a:r>
                      <a:r>
                        <a:rPr lang="pt-BR" sz="970" b="0" i="0" u="none" strike="noStrike" cap="none" dirty="0" err="1" smtClean="0">
                          <a:solidFill>
                            <a:srgbClr val="000000"/>
                          </a:solidFill>
                          <a:latin typeface="Arial"/>
                          <a:ea typeface="Verdana"/>
                          <a:cs typeface="Verdana"/>
                          <a:sym typeface="Verdana"/>
                        </a:rPr>
                        <a:t>Belleza</a:t>
                      </a:r>
                      <a:r>
                        <a:rPr lang="pt-BR" sz="970" b="0" i="0" u="none" strike="noStrike" cap="none" dirty="0" smtClean="0">
                          <a:solidFill>
                            <a:srgbClr val="000000"/>
                          </a:solidFill>
                          <a:latin typeface="Arial"/>
                          <a:ea typeface="Verdana"/>
                          <a:cs typeface="Verdana"/>
                          <a:sym typeface="Verdana"/>
                        </a:rPr>
                        <a:t>, San Benito, Suaita.</a:t>
                      </a:r>
                    </a:p>
                    <a:p>
                      <a:pPr marL="0" marR="0" lvl="0" indent="0" algn="just" rtl="0">
                        <a:spcBef>
                          <a:spcPts val="0"/>
                        </a:spcBef>
                        <a:spcAft>
                          <a:spcPts val="0"/>
                        </a:spcAft>
                        <a:buNone/>
                      </a:pPr>
                      <a:r>
                        <a:rPr lang="pt-BR" sz="970" b="0" i="0" u="none" strike="noStrike" cap="none" dirty="0" smtClean="0">
                          <a:solidFill>
                            <a:srgbClr val="000000"/>
                          </a:solidFill>
                          <a:latin typeface="Arial"/>
                          <a:ea typeface="Verdana"/>
                          <a:cs typeface="Verdana"/>
                          <a:sym typeface="Verdana"/>
                        </a:rPr>
                        <a:t>TOLIMA : Ortega, Prado.</a:t>
                      </a:r>
                      <a:endParaRPr lang="pt-BR" sz="97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27374947"/>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733010" y="275718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4748263" y="499185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3446528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4" name="Google Shape;146;p58"/>
          <p:cNvGraphicFramePr/>
          <p:nvPr>
            <p:extLst>
              <p:ext uri="{D42A27DB-BD31-4B8C-83A1-F6EECF244321}">
                <p14:modId xmlns:p14="http://schemas.microsoft.com/office/powerpoint/2010/main" val="1416336194"/>
              </p:ext>
            </p:extLst>
          </p:nvPr>
        </p:nvGraphicFramePr>
        <p:xfrm>
          <a:off x="4245371" y="1531629"/>
          <a:ext cx="6746479" cy="4482538"/>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Piamonte, Páez, Santa Rosa.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El Carmen De Atrato.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Bolívar, Palmira, Pradera, Sevilla, Tuluá.</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La Sierra, La Vega, San Sebastián, Sotará Paispamba.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Acandí.</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NARIÑO : Contadero, Ipiales, Puerres.</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El Cerrito, Ginebra, Guadalajara De Buga, La Victoria, Obando, Trujillo, Zarzal.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510598638"/>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Almaguer, Inzá, Puracé.</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El Litoral Del San Juan, Unguía.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Córdoba, El Rosario, Policarpa, Potosí.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Alcalá, Ansermanuevo, Argelia, Cartago, El Cairo, El Dovio, Florida, La Unión, </a:t>
                      </a:r>
                      <a:r>
                        <a:rPr lang="es-MX" sz="1000" b="0" i="0" u="none" strike="noStrike" cap="none" dirty="0" err="1" smtClean="0">
                          <a:solidFill>
                            <a:srgbClr val="000000"/>
                          </a:solidFill>
                          <a:latin typeface="+mn-lt"/>
                          <a:ea typeface="Verdana"/>
                          <a:cs typeface="Verdana"/>
                          <a:sym typeface="Verdana"/>
                        </a:rPr>
                        <a:t>Riofrío</a:t>
                      </a:r>
                      <a:r>
                        <a:rPr lang="es-MX" sz="1000" b="0" i="0" u="none" strike="noStrike" cap="none" dirty="0" smtClean="0">
                          <a:solidFill>
                            <a:srgbClr val="000000"/>
                          </a:solidFill>
                          <a:latin typeface="+mn-lt"/>
                          <a:ea typeface="Verdana"/>
                          <a:cs typeface="Verdana"/>
                          <a:sym typeface="Verdana"/>
                        </a:rPr>
                        <a:t>, Roldanillo, Toro, Ulloa, Versalles, Vijes, Yotoco.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0" name="Google Shape;160;p59" descr="Recurso 25.png"/>
          <p:cNvPicPr preferRelativeResize="0"/>
          <p:nvPr/>
        </p:nvPicPr>
        <p:blipFill rotWithShape="1">
          <a:blip r:embed="rId6">
            <a:alphaModFix/>
          </a:blip>
          <a:srcRect/>
          <a:stretch/>
        </p:blipFill>
        <p:spPr>
          <a:xfrm>
            <a:off x="4381755" y="2333920"/>
            <a:ext cx="432711"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369512" y="4988528"/>
            <a:ext cx="457200" cy="446694"/>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4372540" y="3550374"/>
            <a:ext cx="451143" cy="445047"/>
          </a:xfrm>
          <a:prstGeom prst="rect">
            <a:avLst/>
          </a:prstGeom>
          <a:noFill/>
          <a:ln>
            <a:noFill/>
          </a:ln>
        </p:spPr>
      </p:pic>
      <p:pic>
        <p:nvPicPr>
          <p:cNvPr id="10" name="Google Shape;185;p61"/>
          <p:cNvPicPr preferRelativeResize="0"/>
          <p:nvPr/>
        </p:nvPicPr>
        <p:blipFill rotWithShape="1">
          <a:blip r:embed="rId8">
            <a:alphaModFix/>
          </a:blip>
          <a:srcRect/>
          <a:stretch/>
        </p:blipFill>
        <p:spPr>
          <a:xfrm>
            <a:off x="12308730" y="1695978"/>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849833903"/>
              </p:ext>
            </p:extLst>
          </p:nvPr>
        </p:nvGraphicFramePr>
        <p:xfrm>
          <a:off x="5247352" y="2204562"/>
          <a:ext cx="6746479" cy="4155888"/>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514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La Salina, Maní, Monterrey, Nunchía, Orocué, Paz De Ariporo, Recetor, Sabanalarga, San Luis De Palenque, Tauramena, Trinidad, Támara,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Acacías, Barranca De Upía, Cabuyaro, Cubarral, Cumaral, El Calvario, El Castillo, Fuente De Oro, Granada, La Macarena, Lejanías, Mapiripán, Mesetas, Puerto Gaitán, Puerto Lleras, Puerto Rico, Restrepo, San Carlos De Guaroa, San Juan De Arama, San Juanito,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Guamal, Puerto López.</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ARAUCA : Arauca.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CASANARE : Villanueva.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46816343"/>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369513" y="2975735"/>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0" name="Google Shape;182;p61"/>
          <p:cNvPicPr preferRelativeResize="0"/>
          <p:nvPr/>
        </p:nvPicPr>
        <p:blipFill rotWithShape="1">
          <a:blip r:embed="rId7">
            <a:alphaModFix/>
          </a:blip>
          <a:srcRect/>
          <a:stretch/>
        </p:blipFill>
        <p:spPr>
          <a:xfrm>
            <a:off x="5345167" y="5686227"/>
            <a:ext cx="457200" cy="446694"/>
          </a:xfrm>
          <a:prstGeom prst="rect">
            <a:avLst/>
          </a:prstGeom>
          <a:noFill/>
          <a:ln>
            <a:noFill/>
          </a:ln>
        </p:spPr>
      </p:pic>
      <p:pic>
        <p:nvPicPr>
          <p:cNvPr id="13" name="Google Shape;150;p58"/>
          <p:cNvPicPr preferRelativeResize="0"/>
          <p:nvPr/>
        </p:nvPicPr>
        <p:blipFill rotWithShape="1">
          <a:blip r:embed="rId8">
            <a:alphaModFix/>
          </a:blip>
          <a:srcRect/>
          <a:stretch/>
        </p:blipFill>
        <p:spPr>
          <a:xfrm>
            <a:off x="5351224" y="4489463"/>
            <a:ext cx="451143" cy="44504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2460</TotalTime>
  <Words>2842</Words>
  <Application>Microsoft Office PowerPoint</Application>
  <PresentationFormat>Panorámica</PresentationFormat>
  <Paragraphs>151</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Arial Narrow</vt:lpstr>
      <vt:lpstr>Helvetica Neue</vt:lpstr>
      <vt:lpstr>Arial</vt:lpstr>
      <vt:lpstr>Arial Black</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232</cp:revision>
  <dcterms:created xsi:type="dcterms:W3CDTF">2022-10-19T17:32:46Z</dcterms:created>
  <dcterms:modified xsi:type="dcterms:W3CDTF">2024-01-11T20:22:37Z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