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70"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Arial Black" panose="020B0A04020102020204" pitchFamily="34" charset="0"/>
      <p:regular r:id="rId23"/>
      <p:bold r:id="rId24"/>
    </p:embeddedFont>
    <p:embeddedFont>
      <p:font typeface="Helvetica Neue"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2" autoAdjust="0"/>
    <p:restoredTop sz="94660"/>
  </p:normalViewPr>
  <p:slideViewPr>
    <p:cSldViewPr snapToGrid="0">
      <p:cViewPr varScale="1">
        <p:scale>
          <a:sx n="109" d="100"/>
          <a:sy n="109" d="100"/>
        </p:scale>
        <p:origin x="762" y="10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6.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13" Type="http://schemas.openxmlformats.org/officeDocument/2006/relationships/image" Target="../media/image15.emf"/><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file:///O:\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014</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14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14</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259005953"/>
              </p:ext>
            </p:extLst>
          </p:nvPr>
        </p:nvGraphicFramePr>
        <p:xfrm>
          <a:off x="5419661" y="1480456"/>
          <a:ext cx="6300943" cy="4285909"/>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4111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371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Cartagena Del Chairá, El Doncello, El Paujíl, La Montañita.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Florencia.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Miraflores.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751087"/>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7145" y="4979271"/>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93581" y="3866002"/>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Adriana Marcela Tamayo Quintana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a:t>
            </a:r>
            <a:r>
              <a:rPr lang="es-MX" sz="1800" dirty="0" smtClean="0">
                <a:solidFill>
                  <a:srgbClr val="7F7F7F"/>
                </a:solidFill>
                <a:latin typeface="Verdana"/>
                <a:ea typeface="Verdana"/>
                <a:cs typeface="Verdana"/>
                <a:sym typeface="Verdana"/>
              </a:rPr>
              <a:t>Pacífico, </a:t>
            </a:r>
            <a:r>
              <a:rPr lang="es-MX" sz="1800" dirty="0" smtClean="0">
                <a:solidFill>
                  <a:srgbClr val="7F7F7F"/>
                </a:solidFill>
                <a:latin typeface="Verdana"/>
                <a:ea typeface="Verdana"/>
                <a:cs typeface="Verdana"/>
                <a:sym typeface="Verdana"/>
              </a:rPr>
              <a:t>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14 </a:t>
            </a:r>
            <a:r>
              <a:rPr lang="es-MX" sz="1200" dirty="0" smtClean="0"/>
              <a:t>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463514" y="1146174"/>
            <a:ext cx="1728486" cy="5482879"/>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681175" y="1146175"/>
            <a:ext cx="1926015" cy="5324072"/>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706255" y="1146174"/>
            <a:ext cx="1658650" cy="5324073"/>
          </a:xfrm>
          <a:prstGeom prst="rect">
            <a:avLst/>
          </a:prstGeom>
          <a:noFill/>
          <a:ln>
            <a:noFill/>
          </a:ln>
        </p:spPr>
      </p:pic>
      <p:pic>
        <p:nvPicPr>
          <p:cNvPr id="12" name="Imagen 11"/>
          <p:cNvPicPr>
            <a:picLocks noChangeAspect="1"/>
          </p:cNvPicPr>
          <p:nvPr/>
        </p:nvPicPr>
        <p:blipFill rotWithShape="1">
          <a:blip r:embed="rId13"/>
          <a:srcRect t="-1" r="3793" b="-4765"/>
          <a:stretch/>
        </p:blipFill>
        <p:spPr>
          <a:xfrm>
            <a:off x="6704013" y="1171574"/>
            <a:ext cx="1868487" cy="26987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044830382"/>
              </p:ext>
            </p:extLst>
          </p:nvPr>
        </p:nvGraphicFramePr>
        <p:xfrm>
          <a:off x="4900295" y="1483758"/>
          <a:ext cx="6939280" cy="5314149"/>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41234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3233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Palmar De Varela.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Barranco De Loba, El Carmen De Bolívar, Mahates, María La Baja, Montecristo, Morales, Norosí, Río Viejo, San Jacinto, San Jacinto Del Cauca, San Juan Nepomuceno, San Martín De Loba,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Bosconia, Chimichagua, Chiriguaná, Curumaní, El Copey, El Paso,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Montelíbano, Planeta Rica, Puerto Libertador,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Hatonuevo,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Ariguaní, Ciénaga, Fundación, Santa Marta.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Colosó, Ovejas.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068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Ponedera, Santo Tomás.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El Guamo, El Peñón.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Pivijay, Remolino, Sabanas De San Ángel, Salamina.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San José De Toluviejo.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4432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 Sabanalarga.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Magangué,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Ciénaga De Oro, Sahagún, San Carlos.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6656" y="2773159"/>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47385" y="4220077"/>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628466752"/>
              </p:ext>
            </p:extLst>
          </p:nvPr>
        </p:nvGraphicFramePr>
        <p:xfrm>
          <a:off x="4525334" y="1238982"/>
          <a:ext cx="7120316" cy="42062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El Bagre, Ituango, Nechí, Tarazá.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Almeida, Aquitania, Belén, Betéitiva, Boavita, Campohermoso, Chinavita, Chiscas, Chita, Chivor, Ciénega, Covarachía, Cubará, Duitama, El Cocuy, El Espino, Garagoa, Guacamayas, Guateque, Guayatá, Gámeza, Güicán De La Sierra, Jericó, La Capilla, La Uvita, Labranzagrande, Mongua, Nobsa, Pachavita, Paipa, Pajarito, Panqueba, Paya, Paz De Río, Pesca, Pisba, Páez, Ráquira, Samacá, San Luis De Gaceno, San Mateo, Santa María, Sativanorte, Sativasur, Soatá, Socha, Socotá, Somondoco, Sotaquirá, Susacón, Sutatenza, Tasco, Tenza, Tipacoque, Toca, Turmequé, Tuta, Tutazá, Ventaquemada, Viracachá,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Carmen De Carupa, Chipaque, Choachí, Chocontá, Chía, Cogua, Cucunubá, Cáqueza, Fosca, Fómeque, Gachalá, Gachetá, Gama, Guasca, Guatavita, Guayabetal, Gutiérrez, Junín, La Calera, Lenguazaque, Machetá, Manta, Medina, Paratebueno, Pasca, Quetame, San Cayetano, Sesquilé, Sopó, Sutatausa, Tausa, Tibirita, Tocancipá, Ubalá, Ubaque, Une, Villapinzón,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Agrado, Altamira, Garzón, Pital, Tarqui.</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Cácota, Durania, El Carmen, El Tarra, El Zulia, Gramalote, Hacarí, Herrán, La Esperanza, La Playa, Labateca, Los Patios, Lourdes, Mutiscua, Ocaña, Pamplona, Pamplonita, Ragonvalia, Salazar, San Cayetano, San José De Cúcuta, Santiago, Sardinata, Silos, Teorama, Tibú, Toledo, Villa Caro, Villa Del Rosario,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Bucaramanga, Cabrera, California, Capitanejo, Carcasí, Cepitá, Cerrito, Charta, Concepción, El Carmen De Chucurí, El Playón, Enciso, Floridablanca, Galán, Guaca, Hato, Macaravita, Matanza, Molagavita, Málaga, Onzaga, Palmar, Piedecuesta, Rionegro, San Andrés, San José De Miranda, San Miguel, Santa Bárbara, Santa Helena Del Opón, Simacota, Socorro, Suratá, Tona, Vetas.</a:t>
                      </a:r>
                      <a:endParaRPr lang="es-MX" sz="1000" b="0" i="0" u="none" strike="noStrike" cap="none" dirty="0" smtClean="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146225"/>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995693451"/>
              </p:ext>
            </p:extLst>
          </p:nvPr>
        </p:nvGraphicFramePr>
        <p:xfrm>
          <a:off x="4534881" y="1251606"/>
          <a:ext cx="7110769" cy="3398931"/>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Amalfi, Anorí, Barbosa, Bello, Belmira, Briceño, Buriticá, Campamento, Carolina, Copacabana, Donmatías, Ebéjico, Entrerríos, Giraldo, Girardota, Guadalupe, Guarne, Gómez Plata, Liborina, Medellín, Olaya, Rionegro, San Jerónimo, San José De La Montaña, San Pedro De Los Milagros, San Vicente Ferrer, Santa Fé De Antioquia, Santa Rosa De Osos, Santo Domingo, Sopetrán, Toledo, Valdivia, Vegachí, Yarumal, Yolombó.</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Chíquiza, Cucaita, Cómbita, Floresta, Miraflores, Nuevo Colón, Rondón, San Eduardo, Santa Rosa De Viterbo, Siachoque, Sora, Sáchica, Tibasosa, Villa De Leyva.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Apulo, Beltrán, Guachetá, Guataquí, Jerusalén, Nariño, Pacho, Pulí, San Bernardo, Suesca, Susa, Tocaima, Villa De San Diego De Ubaté.</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Baraya, Campoalegre, Colombia, Gigante, Hobo, Neiva, Paicol, Rivera, Tesalia, Villavieja, Santa 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San Calixto.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Aratoca, Barichara, Betulia, Charalá, Chima, Contratación, Coromoro, Curití, Girón, Jordán, Landázuri, Lebrija, Los Santos, Mogotes, Ocamonte, Palmas Del Socorro, Pinchote, Páramo, San Gil, San Joaquín, San Vicente De Chucurí, Valle De San José,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Alpujarra, Anzoátegui, Carmen De Apicalá, Casabianca, Herveo, Ibagué, Líbano, Murillo, Piedras, Santa Isabel, Villahermosa.</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698705" y="308967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497460674"/>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Abejorral, Abriaquí, </a:t>
                      </a:r>
                      <a:r>
                        <a:rPr lang="pt-BR" sz="1000" b="0" i="0" u="none" strike="noStrike" cap="none" dirty="0" err="1" smtClean="0">
                          <a:solidFill>
                            <a:srgbClr val="000000"/>
                          </a:solidFill>
                          <a:latin typeface="Arial"/>
                          <a:ea typeface="Verdana"/>
                          <a:cs typeface="Verdana"/>
                          <a:sym typeface="Verdana"/>
                        </a:rPr>
                        <a:t>Angostura</a:t>
                      </a:r>
                      <a:r>
                        <a:rPr lang="pt-BR" sz="1000" b="0" i="0" u="none" strike="noStrike" cap="none" dirty="0" smtClean="0">
                          <a:solidFill>
                            <a:srgbClr val="000000"/>
                          </a:solidFill>
                          <a:latin typeface="Arial"/>
                          <a:ea typeface="Verdana"/>
                          <a:cs typeface="Verdana"/>
                          <a:sym typeface="Verdana"/>
                        </a:rPr>
                        <a:t>, Anzá, </a:t>
                      </a:r>
                      <a:r>
                        <a:rPr lang="pt-BR" sz="1000" b="0" i="0" u="none" strike="noStrike" cap="none" dirty="0" err="1" smtClean="0">
                          <a:solidFill>
                            <a:srgbClr val="000000"/>
                          </a:solidFill>
                          <a:latin typeface="Arial"/>
                          <a:ea typeface="Verdana"/>
                          <a:cs typeface="Verdana"/>
                          <a:sym typeface="Verdana"/>
                        </a:rPr>
                        <a:t>Betania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Caicedo</a:t>
                      </a:r>
                      <a:r>
                        <a:rPr lang="pt-BR" sz="1000" b="0" i="0" u="none" strike="noStrike" cap="none" dirty="0" smtClean="0">
                          <a:solidFill>
                            <a:srgbClr val="000000"/>
                          </a:solidFill>
                          <a:latin typeface="Arial"/>
                          <a:ea typeface="Verdana"/>
                          <a:cs typeface="Verdana"/>
                          <a:sym typeface="Verdana"/>
                        </a:rPr>
                        <a:t>, Caramanta, Cañasgordas, </a:t>
                      </a:r>
                      <a:r>
                        <a:rPr lang="pt-BR" sz="1000" b="0" i="0" u="none" strike="noStrike" cap="none" dirty="0" err="1" smtClean="0">
                          <a:solidFill>
                            <a:srgbClr val="000000"/>
                          </a:solidFill>
                          <a:latin typeface="Arial"/>
                          <a:ea typeface="Verdana"/>
                          <a:cs typeface="Verdana"/>
                          <a:sym typeface="Verdana"/>
                        </a:rPr>
                        <a:t>Cisneros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Ciudad</a:t>
                      </a:r>
                      <a:r>
                        <a:rPr lang="pt-BR" sz="1000" b="0" i="0" u="none" strike="noStrike" cap="none" dirty="0" smtClean="0">
                          <a:solidFill>
                            <a:srgbClr val="000000"/>
                          </a:solidFill>
                          <a:latin typeface="Arial"/>
                          <a:ea typeface="Verdana"/>
                          <a:cs typeface="Verdana"/>
                          <a:sym typeface="Verdana"/>
                        </a:rPr>
                        <a:t> Bolívar, Concepción, Cáceres, </a:t>
                      </a:r>
                      <a:r>
                        <a:rPr lang="pt-BR" sz="1000" b="0" i="0" u="none" strike="noStrike" cap="none" dirty="0" err="1" smtClean="0">
                          <a:solidFill>
                            <a:srgbClr val="000000"/>
                          </a:solidFill>
                          <a:latin typeface="Arial"/>
                          <a:ea typeface="Verdana"/>
                          <a:cs typeface="Verdana"/>
                          <a:sym typeface="Verdana"/>
                        </a:rPr>
                        <a:t>Envigado</a:t>
                      </a:r>
                      <a:r>
                        <a:rPr lang="pt-BR" sz="1000" b="0" i="0" u="none" strike="noStrike" cap="none" dirty="0" smtClean="0">
                          <a:solidFill>
                            <a:srgbClr val="000000"/>
                          </a:solidFill>
                          <a:latin typeface="Arial"/>
                          <a:ea typeface="Verdana"/>
                          <a:cs typeface="Verdana"/>
                          <a:sym typeface="Verdana"/>
                        </a:rPr>
                        <a:t>, Jericó, La </a:t>
                      </a:r>
                      <a:r>
                        <a:rPr lang="pt-BR" sz="1000" b="0" i="0" u="none" strike="noStrike" cap="none" dirty="0" err="1" smtClean="0">
                          <a:solidFill>
                            <a:srgbClr val="000000"/>
                          </a:solidFill>
                          <a:latin typeface="Arial"/>
                          <a:ea typeface="Verdana"/>
                          <a:cs typeface="Verdana"/>
                          <a:sym typeface="Verdana"/>
                        </a:rPr>
                        <a:t>Ceja</a:t>
                      </a:r>
                      <a:r>
                        <a:rPr lang="pt-BR" sz="1000" b="0" i="0" u="none" strike="noStrike" cap="none" dirty="0" smtClean="0">
                          <a:solidFill>
                            <a:srgbClr val="000000"/>
                          </a:solidFill>
                          <a:latin typeface="Arial"/>
                          <a:ea typeface="Verdana"/>
                          <a:cs typeface="Verdana"/>
                          <a:sym typeface="Verdana"/>
                        </a:rPr>
                        <a:t>, La Pintada, Peque, </a:t>
                      </a:r>
                      <a:r>
                        <a:rPr lang="pt-BR" sz="1000" b="0" i="0" u="none" strike="noStrike" cap="none" dirty="0" err="1" smtClean="0">
                          <a:solidFill>
                            <a:srgbClr val="000000"/>
                          </a:solidFill>
                          <a:latin typeface="Arial"/>
                          <a:ea typeface="Verdana"/>
                          <a:cs typeface="Verdana"/>
                          <a:sym typeface="Verdana"/>
                        </a:rPr>
                        <a:t>Peñol</a:t>
                      </a:r>
                      <a:r>
                        <a:rPr lang="pt-BR" sz="1000" b="0" i="0" u="none" strike="noStrike" cap="none" dirty="0" smtClean="0">
                          <a:solidFill>
                            <a:srgbClr val="000000"/>
                          </a:solidFill>
                          <a:latin typeface="Arial"/>
                          <a:ea typeface="Verdana"/>
                          <a:cs typeface="Verdana"/>
                          <a:sym typeface="Verdana"/>
                        </a:rPr>
                        <a:t>, Pueblorrico, </a:t>
                      </a:r>
                      <a:r>
                        <a:rPr lang="pt-BR" sz="1000" b="0" i="0" u="none" strike="noStrike" cap="none" dirty="0" err="1" smtClean="0">
                          <a:solidFill>
                            <a:srgbClr val="000000"/>
                          </a:solidFill>
                          <a:latin typeface="Arial"/>
                          <a:ea typeface="Verdana"/>
                          <a:cs typeface="Verdana"/>
                          <a:sym typeface="Verdana"/>
                        </a:rPr>
                        <a:t>Remedios</a:t>
                      </a:r>
                      <a:r>
                        <a:rPr lang="pt-BR" sz="1000" b="0" i="0" u="none" strike="noStrike" cap="none" dirty="0" smtClean="0">
                          <a:solidFill>
                            <a:srgbClr val="000000"/>
                          </a:solidFill>
                          <a:latin typeface="Arial"/>
                          <a:ea typeface="Verdana"/>
                          <a:cs typeface="Verdana"/>
                          <a:sym typeface="Verdana"/>
                        </a:rPr>
                        <a:t>, Retiro, </a:t>
                      </a:r>
                      <a:r>
                        <a:rPr lang="pt-BR" sz="1000" b="0" i="0" u="none" strike="noStrike" cap="none" dirty="0" err="1" smtClean="0">
                          <a:solidFill>
                            <a:srgbClr val="000000"/>
                          </a:solidFill>
                          <a:latin typeface="Arial"/>
                          <a:ea typeface="Verdana"/>
                          <a:cs typeface="Verdana"/>
                          <a:sym typeface="Verdana"/>
                        </a:rPr>
                        <a:t>Sabanalarga</a:t>
                      </a:r>
                      <a:r>
                        <a:rPr lang="pt-BR" sz="1000" b="0" i="0" u="none" strike="noStrike" cap="none" dirty="0" smtClean="0">
                          <a:solidFill>
                            <a:srgbClr val="000000"/>
                          </a:solidFill>
                          <a:latin typeface="Arial"/>
                          <a:ea typeface="Verdana"/>
                          <a:cs typeface="Verdana"/>
                          <a:sym typeface="Verdana"/>
                        </a:rPr>
                        <a:t>, San Andrés De Cuerquía, San Carlos, San Rafael, San Roque, </a:t>
                      </a:r>
                      <a:r>
                        <a:rPr lang="pt-BR" sz="1000" b="0" i="0" u="none" strike="noStrike" cap="none" dirty="0" err="1" smtClean="0">
                          <a:solidFill>
                            <a:srgbClr val="000000"/>
                          </a:solidFill>
                          <a:latin typeface="Arial"/>
                          <a:ea typeface="Verdana"/>
                          <a:cs typeface="Verdana"/>
                          <a:sym typeface="Verdana"/>
                        </a:rPr>
                        <a:t>Segovia</a:t>
                      </a:r>
                      <a:r>
                        <a:rPr lang="pt-BR" sz="1000" b="0" i="0" u="none" strike="noStrike" cap="none" dirty="0" smtClean="0">
                          <a:solidFill>
                            <a:srgbClr val="000000"/>
                          </a:solidFill>
                          <a:latin typeface="Arial"/>
                          <a:ea typeface="Verdana"/>
                          <a:cs typeface="Verdana"/>
                          <a:sym typeface="Verdana"/>
                        </a:rPr>
                        <a:t>, Tarso, </a:t>
                      </a:r>
                      <a:r>
                        <a:rPr lang="pt-BR" sz="1000" b="0" i="0" u="none" strike="noStrike" cap="none" dirty="0" err="1" smtClean="0">
                          <a:solidFill>
                            <a:srgbClr val="000000"/>
                          </a:solidFill>
                          <a:latin typeface="Arial"/>
                          <a:ea typeface="Verdana"/>
                          <a:cs typeface="Verdana"/>
                          <a:sym typeface="Verdana"/>
                        </a:rPr>
                        <a:t>Urrao</a:t>
                      </a:r>
                      <a:r>
                        <a:rPr lang="pt-BR" sz="1000" b="0" i="0" u="none" strike="noStrike" cap="none" dirty="0" smtClean="0">
                          <a:solidFill>
                            <a:srgbClr val="000000"/>
                          </a:solidFill>
                          <a:latin typeface="Arial"/>
                          <a:ea typeface="Verdana"/>
                          <a:cs typeface="Verdana"/>
                          <a:sym typeface="Verdana"/>
                        </a:rPr>
                        <a:t>, Valparaíso, Yalí, Zaragoza.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t>
                      </a:r>
                      <a:r>
                        <a:rPr lang="pt-BR" sz="1000" b="0" i="0" u="none" strike="noStrike" cap="none" dirty="0" err="1" smtClean="0">
                          <a:solidFill>
                            <a:srgbClr val="000000"/>
                          </a:solidFill>
                          <a:latin typeface="Arial"/>
                          <a:ea typeface="Verdana"/>
                          <a:cs typeface="Verdana"/>
                          <a:sym typeface="Verdana"/>
                        </a:rPr>
                        <a:t>Arcabuco</a:t>
                      </a:r>
                      <a:r>
                        <a:rPr lang="pt-BR" sz="1000" b="0" i="0" u="none" strike="noStrike" cap="none" dirty="0" smtClean="0">
                          <a:solidFill>
                            <a:srgbClr val="000000"/>
                          </a:solidFill>
                          <a:latin typeface="Arial"/>
                          <a:ea typeface="Verdana"/>
                          <a:cs typeface="Verdana"/>
                          <a:sym typeface="Verdana"/>
                        </a:rPr>
                        <a:t>, Berbeo, Buenavista, Cerinza, Coper, Firavitoba, Gachantivá, Motavita, San Miguel De Sema, Santa </a:t>
                      </a:r>
                      <a:r>
                        <a:rPr lang="pt-BR" sz="1000" b="0" i="0" u="none" strike="noStrike" cap="none" dirty="0" err="1" smtClean="0">
                          <a:solidFill>
                            <a:srgbClr val="000000"/>
                          </a:solidFill>
                          <a:latin typeface="Arial"/>
                          <a:ea typeface="Verdana"/>
                          <a:cs typeface="Verdana"/>
                          <a:sym typeface="Verdana"/>
                        </a:rPr>
                        <a:t>Sofía</a:t>
                      </a:r>
                      <a:r>
                        <a:rPr lang="pt-BR" sz="1000" b="0" i="0" u="none" strike="noStrike" cap="none" dirty="0" smtClean="0">
                          <a:solidFill>
                            <a:srgbClr val="000000"/>
                          </a:solidFill>
                          <a:latin typeface="Arial"/>
                          <a:ea typeface="Verdana"/>
                          <a:cs typeface="Verdana"/>
                          <a:sym typeface="Verdana"/>
                        </a:rPr>
                        <a:t>, Sutamarchán, Tinjacá, </a:t>
                      </a:r>
                      <a:r>
                        <a:rPr lang="pt-BR" sz="1000" b="0" i="0" u="none" strike="noStrike" cap="none" dirty="0" err="1" smtClean="0">
                          <a:solidFill>
                            <a:srgbClr val="000000"/>
                          </a:solidFill>
                          <a:latin typeface="Arial"/>
                          <a:ea typeface="Verdana"/>
                          <a:cs typeface="Verdana"/>
                          <a:sym typeface="Verdana"/>
                        </a:rPr>
                        <a:t>Tota</a:t>
                      </a:r>
                      <a:r>
                        <a:rPr lang="pt-BR" sz="1000" b="0" i="0" u="none" strike="noStrike" cap="none" dirty="0" smtClean="0">
                          <a:solidFill>
                            <a:srgbClr val="000000"/>
                          </a:solidFill>
                          <a:latin typeface="Arial"/>
                          <a:ea typeface="Verdana"/>
                          <a:cs typeface="Verdana"/>
                          <a:sym typeface="Verdana"/>
                        </a:rPr>
                        <a:t>, Zetaquira.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Aguadas, Aranzazu, </a:t>
                      </a:r>
                      <a:r>
                        <a:rPr lang="pt-BR" sz="1000" b="0" i="0" u="none" strike="noStrike" cap="none" dirty="0" err="1" smtClean="0">
                          <a:solidFill>
                            <a:srgbClr val="000000"/>
                          </a:solidFill>
                          <a:latin typeface="Arial"/>
                          <a:ea typeface="Verdana"/>
                          <a:cs typeface="Verdana"/>
                          <a:sym typeface="Verdana"/>
                        </a:rPr>
                        <a:t>Filadelfia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Merced</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Manizales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Marulanda</a:t>
                      </a:r>
                      <a:r>
                        <a:rPr lang="pt-BR" sz="1000" b="0" i="0" u="none" strike="noStrike" cap="none" dirty="0" smtClean="0">
                          <a:solidFill>
                            <a:srgbClr val="000000"/>
                          </a:solidFill>
                          <a:latin typeface="Arial"/>
                          <a:ea typeface="Verdana"/>
                          <a:cs typeface="Verdana"/>
                          <a:sym typeface="Verdana"/>
                        </a:rPr>
                        <a:t>, Salamina, Villamaría.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Agua De </a:t>
                      </a:r>
                      <a:r>
                        <a:rPr lang="pt-BR" sz="1000" b="0" i="0" u="none" strike="noStrike" cap="none" dirty="0" err="1" smtClean="0">
                          <a:solidFill>
                            <a:srgbClr val="000000"/>
                          </a:solidFill>
                          <a:latin typeface="Arial"/>
                          <a:ea typeface="Verdana"/>
                          <a:cs typeface="Verdana"/>
                          <a:sym typeface="Verdana"/>
                        </a:rPr>
                        <a:t>Dios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Arbeláez</a:t>
                      </a:r>
                      <a:r>
                        <a:rPr lang="pt-BR" sz="1000" b="0" i="0" u="none" strike="noStrike" cap="none" dirty="0" smtClean="0">
                          <a:solidFill>
                            <a:srgbClr val="000000"/>
                          </a:solidFill>
                          <a:latin typeface="Arial"/>
                          <a:ea typeface="Verdana"/>
                          <a:cs typeface="Verdana"/>
                          <a:sym typeface="Verdana"/>
                        </a:rPr>
                        <a:t>, Cabrera, </a:t>
                      </a:r>
                      <a:r>
                        <a:rPr lang="pt-BR" sz="1000" b="0" i="0" u="none" strike="noStrike" cap="none" dirty="0" err="1" smtClean="0">
                          <a:solidFill>
                            <a:srgbClr val="000000"/>
                          </a:solidFill>
                          <a:latin typeface="Arial"/>
                          <a:ea typeface="Verdana"/>
                          <a:cs typeface="Verdana"/>
                          <a:sym typeface="Verdana"/>
                        </a:rPr>
                        <a:t>Cajicá</a:t>
                      </a:r>
                      <a:r>
                        <a:rPr lang="pt-BR" sz="1000" b="0" i="0" u="none" strike="noStrike" cap="none" dirty="0" smtClean="0">
                          <a:solidFill>
                            <a:srgbClr val="000000"/>
                          </a:solidFill>
                          <a:latin typeface="Arial"/>
                          <a:ea typeface="Verdana"/>
                          <a:cs typeface="Verdana"/>
                          <a:sym typeface="Verdana"/>
                        </a:rPr>
                        <a:t>, Cota, Fúquene, </a:t>
                      </a:r>
                      <a:r>
                        <a:rPr lang="pt-BR" sz="1000" b="0" i="0" u="none" strike="noStrike" cap="none" dirty="0" err="1" smtClean="0">
                          <a:solidFill>
                            <a:srgbClr val="000000"/>
                          </a:solidFill>
                          <a:latin typeface="Arial"/>
                          <a:ea typeface="Verdana"/>
                          <a:cs typeface="Verdana"/>
                          <a:sym typeface="Verdana"/>
                        </a:rPr>
                        <a:t>Girardot</a:t>
                      </a:r>
                      <a:r>
                        <a:rPr lang="pt-BR" sz="1000" b="0" i="0" u="none" strike="noStrike" cap="none" dirty="0" smtClean="0">
                          <a:solidFill>
                            <a:srgbClr val="000000"/>
                          </a:solidFill>
                          <a:latin typeface="Arial"/>
                          <a:ea typeface="Verdana"/>
                          <a:cs typeface="Verdana"/>
                          <a:sym typeface="Verdana"/>
                        </a:rPr>
                        <a:t>, Nilo, </a:t>
                      </a:r>
                      <a:r>
                        <a:rPr lang="pt-BR" sz="1000" b="0" i="0" u="none" strike="noStrike" cap="none" dirty="0" err="1" smtClean="0">
                          <a:solidFill>
                            <a:srgbClr val="000000"/>
                          </a:solidFill>
                          <a:latin typeface="Arial"/>
                          <a:ea typeface="Verdana"/>
                          <a:cs typeface="Verdana"/>
                          <a:sym typeface="Verdana"/>
                        </a:rPr>
                        <a:t>Ricaurte</a:t>
                      </a:r>
                      <a:r>
                        <a:rPr lang="pt-BR" sz="1000" b="0" i="0" u="none" strike="noStrike" cap="none" dirty="0" smtClean="0">
                          <a:solidFill>
                            <a:srgbClr val="000000"/>
                          </a:solidFill>
                          <a:latin typeface="Arial"/>
                          <a:ea typeface="Verdana"/>
                          <a:cs typeface="Verdana"/>
                          <a:sym typeface="Verdana"/>
                        </a:rPr>
                        <a:t>, Sibaté, </a:t>
                      </a:r>
                      <a:r>
                        <a:rPr lang="pt-BR" sz="1000" b="0" i="0" u="none" strike="noStrike" cap="none" dirty="0" err="1" smtClean="0">
                          <a:solidFill>
                            <a:srgbClr val="000000"/>
                          </a:solidFill>
                          <a:latin typeface="Arial"/>
                          <a:ea typeface="Verdana"/>
                          <a:cs typeface="Verdana"/>
                          <a:sym typeface="Verdana"/>
                        </a:rPr>
                        <a:t>Soacha</a:t>
                      </a:r>
                      <a:r>
                        <a:rPr lang="pt-BR" sz="1000" b="0" i="0" u="none" strike="noStrike" cap="none" dirty="0" smtClean="0">
                          <a:solidFill>
                            <a:srgbClr val="000000"/>
                          </a:solidFill>
                          <a:latin typeface="Arial"/>
                          <a:ea typeface="Verdana"/>
                          <a:cs typeface="Verdana"/>
                          <a:sym typeface="Verdana"/>
                        </a:rPr>
                        <a:t>, Subachoque, Tabio.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Acevedo, Algeciras, </a:t>
                      </a:r>
                      <a:r>
                        <a:rPr lang="pt-BR" sz="1000" b="0" i="0" u="none" strike="noStrike" cap="none" dirty="0" err="1" smtClean="0">
                          <a:solidFill>
                            <a:srgbClr val="000000"/>
                          </a:solidFill>
                          <a:latin typeface="Arial"/>
                          <a:ea typeface="Verdana"/>
                          <a:cs typeface="Verdana"/>
                          <a:sym typeface="Verdana"/>
                        </a:rPr>
                        <a:t>Elías</a:t>
                      </a:r>
                      <a:r>
                        <a:rPr lang="pt-BR" sz="1000" b="0" i="0" u="none" strike="noStrike" cap="none" dirty="0" smtClean="0">
                          <a:solidFill>
                            <a:srgbClr val="000000"/>
                          </a:solidFill>
                          <a:latin typeface="Arial"/>
                          <a:ea typeface="Verdana"/>
                          <a:cs typeface="Verdana"/>
                          <a:sym typeface="Verdana"/>
                        </a:rPr>
                        <a:t>, Isnos, La Argentina, La Plata, Nátaga, Palestina, Pitalito, Saladoblanco, San Agustín, </a:t>
                      </a:r>
                      <a:r>
                        <a:rPr lang="pt-BR" sz="1000" b="0" i="0" u="none" strike="noStrike" cap="none" dirty="0" err="1" smtClean="0">
                          <a:solidFill>
                            <a:srgbClr val="000000"/>
                          </a:solidFill>
                          <a:latin typeface="Arial"/>
                          <a:ea typeface="Verdana"/>
                          <a:cs typeface="Verdana"/>
                          <a:sym typeface="Verdana"/>
                        </a:rPr>
                        <a:t>Suaza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Tello</a:t>
                      </a:r>
                      <a:r>
                        <a:rPr lang="pt-BR" sz="1000" b="0" i="0" u="none" strike="noStrike" cap="none" dirty="0" smtClean="0">
                          <a:solidFill>
                            <a:srgbClr val="000000"/>
                          </a:solidFill>
                          <a:latin typeface="Arial"/>
                          <a:ea typeface="Verdana"/>
                          <a:cs typeface="Verdana"/>
                          <a:sym typeface="Verdana"/>
                        </a:rPr>
                        <a:t>, Timaná, Íquira.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Salento.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Mistrató, Pereira.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 Bolívar, Chipatá, Confines, El </a:t>
                      </a:r>
                      <a:r>
                        <a:rPr lang="pt-BR" sz="1000" b="0" i="0" u="none" strike="noStrike" cap="none" dirty="0" err="1" smtClean="0">
                          <a:solidFill>
                            <a:srgbClr val="000000"/>
                          </a:solidFill>
                          <a:latin typeface="Arial"/>
                          <a:ea typeface="Verdana"/>
                          <a:cs typeface="Verdana"/>
                          <a:sym typeface="Verdana"/>
                        </a:rPr>
                        <a:t>Guacamayo</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Peñón</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Encino</a:t>
                      </a:r>
                      <a:r>
                        <a:rPr lang="pt-BR" sz="1000" b="0" i="0" u="none" strike="noStrike" cap="none" dirty="0" smtClean="0">
                          <a:solidFill>
                            <a:srgbClr val="000000"/>
                          </a:solidFill>
                          <a:latin typeface="Arial"/>
                          <a:ea typeface="Verdana"/>
                          <a:cs typeface="Verdana"/>
                          <a:sym typeface="Verdana"/>
                        </a:rPr>
                        <a:t>, Gámbita, La Paz, Sucre.</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t>
                      </a:r>
                      <a:r>
                        <a:rPr lang="pt-BR" sz="1000" b="0" i="0" u="none" strike="noStrike" cap="none" dirty="0" err="1" smtClean="0">
                          <a:solidFill>
                            <a:srgbClr val="000000"/>
                          </a:solidFill>
                          <a:latin typeface="Arial"/>
                          <a:ea typeface="Verdana"/>
                          <a:cs typeface="Verdana"/>
                          <a:sym typeface="Verdana"/>
                        </a:rPr>
                        <a:t>Coello</a:t>
                      </a:r>
                      <a:r>
                        <a:rPr lang="pt-BR" sz="1000" b="0" i="0" u="none" strike="noStrike" cap="none" dirty="0" smtClean="0">
                          <a:solidFill>
                            <a:srgbClr val="000000"/>
                          </a:solidFill>
                          <a:latin typeface="Arial"/>
                          <a:ea typeface="Verdana"/>
                          <a:cs typeface="Verdana"/>
                          <a:sym typeface="Verdana"/>
                        </a:rPr>
                        <a:t>, Cunday, Dolores, Icononzo, </a:t>
                      </a:r>
                      <a:r>
                        <a:rPr lang="pt-BR" sz="1000" b="0" i="0" u="none" strike="noStrike" cap="none" dirty="0" err="1" smtClean="0">
                          <a:solidFill>
                            <a:srgbClr val="000000"/>
                          </a:solidFill>
                          <a:latin typeface="Arial"/>
                          <a:ea typeface="Verdana"/>
                          <a:cs typeface="Verdana"/>
                          <a:sym typeface="Verdana"/>
                        </a:rPr>
                        <a:t>Lérida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Melgar</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Venadillo</a:t>
                      </a:r>
                      <a:r>
                        <a:rPr lang="pt-BR" sz="1000" b="0" i="0" u="none" strike="noStrike" cap="none" dirty="0" smtClean="0">
                          <a:solidFill>
                            <a:srgbClr val="000000"/>
                          </a:solidFill>
                          <a:latin typeface="Arial"/>
                          <a:ea typeface="Verdana"/>
                          <a:cs typeface="Verdana"/>
                          <a:sym typeface="Verdana"/>
                        </a:rPr>
                        <a:t>.</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2819325301"/>
              </p:ext>
            </p:extLst>
          </p:nvPr>
        </p:nvGraphicFramePr>
        <p:xfrm>
          <a:off x="4245371" y="1531628"/>
          <a:ext cx="6746479" cy="3456899"/>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5296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0158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10598638"/>
                  </a:ext>
                </a:extLst>
              </a:tr>
              <a:tr h="17023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Inzá, Páez.</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Bolívar.</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87167" y="3795153"/>
            <a:ext cx="457200"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4399340" y="2440867"/>
            <a:ext cx="432854" cy="44504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378193151"/>
              </p:ext>
            </p:extLst>
          </p:nvPr>
        </p:nvGraphicFramePr>
        <p:xfrm>
          <a:off x="5345167" y="1718598"/>
          <a:ext cx="6746479" cy="3190444"/>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Pore, Recetor, Sabanalarga, San Luis De Palenque, Tauramena, Trinidad, Támara, Villanueva,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Castilla La Nueva, Cumaral, El Calvario, El Castillo, Fuente De Oro, Granada, Guamal, La Macarena, Lejanías, Mapiripán, Mesetas,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Cubarral, Puerto Concordia.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553194" y="4150894"/>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2550</TotalTime>
  <Words>2423</Words>
  <Application>Microsoft Office PowerPoint</Application>
  <PresentationFormat>Panorámica</PresentationFormat>
  <Paragraphs>136</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Arial</vt:lpstr>
      <vt:lpstr>Arial Black</vt:lpstr>
      <vt:lpstr>Helvetica Neue</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250</cp:revision>
  <cp:lastPrinted>2024-01-12T21:20:58Z</cp:lastPrinted>
  <dcterms:created xsi:type="dcterms:W3CDTF">2022-10-19T17:32:46Z</dcterms:created>
  <dcterms:modified xsi:type="dcterms:W3CDTF">2024-01-14T16:59:53Z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