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9" d="100"/>
          <a:sy n="109" d="100"/>
        </p:scale>
        <p:origin x="762" y="96"/>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019</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19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a:t>
            </a:r>
            <a:r>
              <a:rPr lang="es-MX" sz="1100" b="1" i="0" u="none" strike="noStrike" cap="none">
                <a:solidFill>
                  <a:srgbClr val="800000"/>
                </a:solidFill>
                <a:latin typeface="Calibri"/>
                <a:ea typeface="Calibri"/>
                <a:cs typeface="Calibri"/>
                <a:sym typeface="Calibri"/>
              </a:rPr>
              <a:t>:  </a:t>
            </a:r>
            <a:r>
              <a:rPr lang="es-MX" sz="1100" b="1" smtClean="0">
                <a:solidFill>
                  <a:srgbClr val="800000"/>
                </a:solidFill>
                <a:latin typeface="Calibri"/>
                <a:ea typeface="Calibri"/>
                <a:cs typeface="Calibri"/>
                <a:sym typeface="Calibri"/>
              </a:rPr>
              <a:t>20</a:t>
            </a:r>
            <a:r>
              <a:rPr lang="es-MX" sz="1100" b="1" i="0" u="none" strike="noStrike" cap="none"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a:solidFill>
                  <a:srgbClr val="800000"/>
                </a:solidFill>
                <a:latin typeface="Calibri"/>
                <a:ea typeface="Calibri"/>
                <a:cs typeface="Calibri"/>
                <a:sym typeface="Calibri"/>
              </a:rPr>
              <a:t>– </a:t>
            </a:r>
            <a:r>
              <a:rPr lang="es-MX" sz="1100" b="1" i="0" u="none" strike="noStrike" cap="none"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078552897"/>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La Montañita.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Inírida.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 –Yira Fonseca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19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525124" y="1146173"/>
            <a:ext cx="1629711"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18574"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161558" y="1170471"/>
            <a:ext cx="236356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595105300"/>
              </p:ext>
            </p:extLst>
          </p:nvPr>
        </p:nvGraphicFramePr>
        <p:xfrm>
          <a:off x="4874169" y="1213792"/>
          <a:ext cx="6939280" cy="5293639"/>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El Carmen De Bolívar, María La Baja, Montecristo, Morales, Norosí, Río Viejo, San Jacinto,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Ciénaga De Oro, Montelíbano, Planeta Rica, Puerto Libertador,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Colosó,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Barranco De Loba, Cantagallo, El Guamo, Magangué, Mahates, San Juan Nepomuceno, San Martín De Loba,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Bosconia, El Paso.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Chimá.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Corozal, Ovejas.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Luruaco, Manatí, Palmar De Varela, Piojó, Polonuevo, Ponedera, Sabanalarga, Santo Tomás,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Calamar,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El Peñón, Pinillos, San Jacinto Del Cauca.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González.</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Lorica,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Hatonuevo, Maicao, Manaure, Uribia.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Cerro De San Antonio, Chivolo, Concordia, El Piñón, Pedraza, Pivijay, Plato, Remolino, Sabanas De San Ángel, Salamina, Sitionuevo, Tenerife, Zapayán.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44086178"/>
              </p:ext>
            </p:extLst>
          </p:nvPr>
        </p:nvGraphicFramePr>
        <p:xfrm>
          <a:off x="4480511" y="1040103"/>
          <a:ext cx="7120316" cy="57302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Abriaquí, Amalfi, Barbosa, Bello, Belmira, Betania, Briceño, Buriticá, Campamento, Caramanta, Cañasgordas, Copacabana, Ebéjico, El Bagre, Envigado, Giraldo, Girardota, Guadalupe, Guarne, Gómez Plata, Ituango, Jericó, La Pintada, Liborina, Medellín, Olaya, Peque, Pueblorrico, Rionegro, Sabanalarga, San Andrés De Cuerquía, San Jerónimo, San José De La Montaña, San Pedro De Los Milagros, Santa Bárbara, Santa Fé De Antioquia, Sopetrán, Tarazá, Tarso, Toledo, Valdivia, Valparaíso,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Boavita, Chiquinquirá, Chiscas, Chita, Chivor, Chíquiza, Covarachía, Cubará, Duitama, El Cocuy, El Espino, Firavitoba, Gachantivá, Guacamayas, Guateque, Guayatá, Güicán De La Sierra, Jericó, La Uvita, Miraflores, Nobsa, Paipa, Panqueba, Pesca, Páez, Ráquira, Saboyá, Samacá, San Luis De Gaceno, San Mateo, San Miguel De Sema, Santa María, Santa Sofía, Sativanorte, Soatá, Socotá, Somondoco, Sotaquirá, Susacón, Sutamarchán, Tibasosa, Tipacoque, Toca, Tuta, Villa De Leyva, Sogamoso, Tinjacá, Tota.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Beltrán, Cabrera, Carmen De Carupa, Chipaque, Chía, Cucunubá, Cáqueza, Fosca, Fómeque, Gachalá, Gachetá, Gama, Guasca, Guataquí, Guatavita, Guayabetal, Gutiérrez, Jerusalén, Junín, La Calera, Lenguazaque, Machetá, Manta, Medina, Pacho, Pandi, Paratebueno, Pulí, Quetame, San Cayetano, Sopó, Sutatausa, Tausa, Tocancipá, Ubalá, Une, Villa De San Diego De Ubaté, Yacopí,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Baraya, Gigante, Hobo, Neiva, Paicol, Rivera, Tello, Tesalia, Suaza.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Zulia, Gramalote, Hacarí, La Esperanza, La Playa, Labateca, Los Patios, Lourdes, Ocaña, Pamplonita, Ragonvalia, Salazar, San Calixto, San Cayetano, San José De Cúcuta, Santiago, Sardinata, Teorama, Tibú,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Aguada, Aratoca, Barichara, Betulia, Bolívar, Cabrera, Capitanejo, Carcasí, Cepitá, Cerrito, Charalá, Chima, Chipatá, Concepción, Confines, Contratación, Coromoro, Curití, El Carmen De Chucurí, El Guacamayo, El Peñón, Encino, Enciso, Floridablanca, Galán, Girón, Guaca, Guapotá, Gámbita, Hato, Jordán, La Belleza, La Paz, Landázuri, Lebrija, Los Santos, Macaravita, Matanza, Mogotes, Molagavita, Málaga, Ocamonte, Oiba, Onzaga, Palmar, Piedecuesta, Pinchote, Puente Nacional, Páramo, Rionegro, San Andrés, San Gil, San Joaquín, San José De Miranda, San Miguel, San Vicente De Chucurí, Santa Bárbara, Santa Helena Del Opón, Simacota, Socorro, Suaita, Sucre, Suratá, Valle De San José,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Icononzo.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30261" y="3849433"/>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76561938"/>
              </p:ext>
            </p:extLst>
          </p:nvPr>
        </p:nvGraphicFramePr>
        <p:xfrm>
          <a:off x="4534881" y="1251606"/>
          <a:ext cx="7110769" cy="39014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Amagá, Angostura, Armenia, Carolina, Concordia, Cáceres, Donmatías, Entrerríos, La Ceja, La Unión, Montebello, Nariño, Nechí, Puerto </a:t>
                      </a:r>
                      <a:r>
                        <a:rPr lang="es-MX" sz="1000" b="0" i="0" u="none" strike="noStrike" cap="none" dirty="0" err="1" smtClean="0">
                          <a:solidFill>
                            <a:srgbClr val="000000"/>
                          </a:solidFill>
                          <a:latin typeface="Arial"/>
                          <a:ea typeface="Verdana"/>
                          <a:cs typeface="Verdana"/>
                          <a:sym typeface="Arial"/>
                        </a:rPr>
                        <a:t>Nare</a:t>
                      </a:r>
                      <a:r>
                        <a:rPr lang="es-MX" sz="1000" b="0" i="0" u="none" strike="noStrike" cap="none" dirty="0" smtClean="0">
                          <a:solidFill>
                            <a:srgbClr val="000000"/>
                          </a:solidFill>
                          <a:latin typeface="Arial"/>
                          <a:ea typeface="Verdana"/>
                          <a:cs typeface="Verdana"/>
                          <a:sym typeface="Arial"/>
                        </a:rPr>
                        <a:t>, Remedios, San Carlos, San Vicente Ferrer, Titiribí, Vegachí.</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Tunja, Chivatá, Tasco, Aquitania, Betéitiva, Cerinza, Floresta, La Capilla, Monguí, Muzo, Otanche, Pachavita, Pajarito, Paz De Río, Quípama, San Eduardo, San Pablo De Borbur, Santa Rosa De Viterbo, Santana, Sativasur, Siachoque, Socha, Sogamoso, Sora, Sutatenza, Tenza, Tota, Ventaquemada, Zetaquira,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t>
                      </a:r>
                      <a:r>
                        <a:rPr lang="es-MX" sz="1000" b="0" i="0" u="none" strike="noStrike" cap="none" dirty="0" err="1" smtClean="0">
                          <a:solidFill>
                            <a:srgbClr val="000000"/>
                          </a:solidFill>
                          <a:latin typeface="Arial"/>
                          <a:ea typeface="Verdana"/>
                          <a:cs typeface="Verdana"/>
                          <a:sym typeface="Arial"/>
                        </a:rPr>
                        <a:t>Norcasia</a:t>
                      </a:r>
                      <a:r>
                        <a:rPr lang="es-MX" sz="1000" b="0" i="0" u="none" strike="noStrike" cap="none" dirty="0" smtClean="0">
                          <a:solidFill>
                            <a:srgbClr val="000000"/>
                          </a:solidFill>
                          <a:latin typeface="Arial"/>
                          <a:ea typeface="Verdana"/>
                          <a:cs typeface="Verdana"/>
                          <a:sym typeface="Arial"/>
                        </a:rPr>
                        <a:t>, Marmato.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Apulo, Arbeláez, Cajicá, Choachí, Cogua, El Rosal, Girardot, Granada, Guaduas, La Palma, La Peña, Mosquera, Nariño, Nilo, Pasca, Puerto Salgar, Quebradanegra, Ricaurte, San Antonio Del Tequendama, San Bernardo, Silvania, Supatá, Tabio, Tena, Tibacuy, Tibirita, Tocaima, Venecia, Villagómez, Viotá,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Acevedo, Algeciras, Altamira, Campoalegre, Elías, Garzón, Guadalupe, La Argentina, La Plata, Nátaga, Pitalito, San Agustín, Suaza, Tarqui, Timaná, Villavieja, Yaguará,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El Tarra, Herrán, Pamplona, Villa Del Rosario.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Belén De Umbría.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Barbosa, Bucaramanga, California, Charta, Chima, Confines, Contratación, El Guacamayo, El Playón, Florián, Guapotá, Guavatá, Jesús María, Palmar, Tona, Vetas.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Alvarado, Anzoátegui, Armero, Carmen De Apicalá, Coello, Cunday, Herveo, Honda, Lérida, Líbano, Melgar, Natagaima, Piedras, Rioblanco, San Luis, Suárez, Valle De San Juan, Villahermosa, Villarrica.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112879513"/>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Angelópolis, </a:t>
                      </a:r>
                      <a:r>
                        <a:rPr lang="pt-BR" sz="1000" b="0" i="0" u="none" strike="noStrike" cap="none" dirty="0" err="1" smtClean="0">
                          <a:solidFill>
                            <a:srgbClr val="000000"/>
                          </a:solidFill>
                          <a:latin typeface="Arial"/>
                          <a:ea typeface="Verdana"/>
                          <a:cs typeface="Verdana"/>
                          <a:sym typeface="Verdana"/>
                        </a:rPr>
                        <a:t>Apartadó</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Caracolí</a:t>
                      </a:r>
                      <a:r>
                        <a:rPr lang="pt-BR" sz="1000" b="0" i="0" u="none" strike="noStrike" cap="none" dirty="0" smtClean="0">
                          <a:solidFill>
                            <a:srgbClr val="000000"/>
                          </a:solidFill>
                          <a:latin typeface="Arial"/>
                          <a:ea typeface="Verdana"/>
                          <a:cs typeface="Verdana"/>
                          <a:sym typeface="Verdana"/>
                        </a:rPr>
                        <a:t>, Carepa,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Cocorná, Concepción, El Carmen De Viboral, El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Frontino</a:t>
                      </a:r>
                      <a:r>
                        <a:rPr lang="pt-BR" sz="1000" b="0" i="0" u="none" strike="noStrike" cap="none" dirty="0" smtClean="0">
                          <a:solidFill>
                            <a:srgbClr val="000000"/>
                          </a:solidFill>
                          <a:latin typeface="Arial"/>
                          <a:ea typeface="Verdana"/>
                          <a:cs typeface="Verdana"/>
                          <a:sym typeface="Verdana"/>
                        </a:rPr>
                        <a:t>, Granada, </a:t>
                      </a:r>
                      <a:r>
                        <a:rPr lang="pt-BR" sz="1000" b="0" i="0" u="none" strike="noStrike" cap="none" dirty="0" err="1" smtClean="0">
                          <a:solidFill>
                            <a:srgbClr val="000000"/>
                          </a:solidFill>
                          <a:latin typeface="Arial"/>
                          <a:ea typeface="Verdana"/>
                          <a:cs typeface="Verdana"/>
                          <a:sym typeface="Verdana"/>
                        </a:rPr>
                        <a:t>Guatapé</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Heliconia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Estrella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San Francisco,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San Roque,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Santo Domingo,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Yalí, Yolombó, Zaragoza.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Berbeo, Campohermoso, Chinavita, </a:t>
                      </a:r>
                      <a:r>
                        <a:rPr lang="pt-BR" sz="1000" b="0" i="0" u="none" strike="noStrike" cap="none" dirty="0" err="1" smtClean="0">
                          <a:solidFill>
                            <a:srgbClr val="000000"/>
                          </a:solidFill>
                          <a:latin typeface="Arial"/>
                          <a:ea typeface="Verdana"/>
                          <a:cs typeface="Verdana"/>
                          <a:sym typeface="Verdana"/>
                        </a:rPr>
                        <a:t>Ciénega</a:t>
                      </a:r>
                      <a:r>
                        <a:rPr lang="pt-BR" sz="1000" b="0" i="0" u="none" strike="noStrike" cap="none" dirty="0" smtClean="0">
                          <a:solidFill>
                            <a:srgbClr val="000000"/>
                          </a:solidFill>
                          <a:latin typeface="Arial"/>
                          <a:ea typeface="Verdana"/>
                          <a:cs typeface="Verdana"/>
                          <a:sym typeface="Verdana"/>
                        </a:rPr>
                        <a:t>, Cucaita, Garagoa, Gámeza, </a:t>
                      </a:r>
                      <a:r>
                        <a:rPr lang="pt-BR" sz="1000" b="0" i="0" u="none" strike="noStrike" cap="none" dirty="0" err="1" smtClean="0">
                          <a:solidFill>
                            <a:srgbClr val="000000"/>
                          </a:solidFill>
                          <a:latin typeface="Arial"/>
                          <a:ea typeface="Verdana"/>
                          <a:cs typeface="Verdana"/>
                          <a:sym typeface="Verdana"/>
                        </a:rPr>
                        <a:t>Iza</a:t>
                      </a:r>
                      <a:r>
                        <a:rPr lang="pt-BR" sz="1000" b="0" i="0" u="none" strike="noStrike" cap="none" dirty="0" smtClean="0">
                          <a:solidFill>
                            <a:srgbClr val="000000"/>
                          </a:solidFill>
                          <a:latin typeface="Arial"/>
                          <a:ea typeface="Verdana"/>
                          <a:cs typeface="Verdana"/>
                          <a:sym typeface="Verdana"/>
                        </a:rPr>
                        <a:t>, La Victoria, Labranzagrande, Macanal, Mongua, Motavita,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Oicatá, </a:t>
                      </a:r>
                      <a:r>
                        <a:rPr lang="pt-BR" sz="1000" b="0" i="0" u="none" strike="noStrike" cap="none" dirty="0" err="1" smtClean="0">
                          <a:solidFill>
                            <a:srgbClr val="000000"/>
                          </a:solidFill>
                          <a:latin typeface="Arial"/>
                          <a:ea typeface="Verdana"/>
                          <a:cs typeface="Verdana"/>
                          <a:sym typeface="Verdana"/>
                        </a:rPr>
                        <a:t>Paya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Pisba</a:t>
                      </a:r>
                      <a:r>
                        <a:rPr lang="pt-BR" sz="1000" b="0" i="0" u="none" strike="noStrike" cap="none" dirty="0" smtClean="0">
                          <a:solidFill>
                            <a:srgbClr val="000000"/>
                          </a:solidFill>
                          <a:latin typeface="Arial"/>
                          <a:ea typeface="Verdana"/>
                          <a:cs typeface="Verdana"/>
                          <a:sym typeface="Verdana"/>
                        </a:rPr>
                        <a:t>, Ramiriquí, Rondón, Sáchica, Tibaná, </a:t>
                      </a:r>
                      <a:r>
                        <a:rPr lang="pt-BR" sz="1000" b="0" i="0" u="none" strike="noStrike" cap="none" dirty="0" err="1" smtClean="0">
                          <a:solidFill>
                            <a:srgbClr val="000000"/>
                          </a:solidFill>
                          <a:latin typeface="Arial"/>
                          <a:ea typeface="Verdana"/>
                          <a:cs typeface="Verdana"/>
                          <a:sym typeface="Verdana"/>
                        </a:rPr>
                        <a:t>Turmequé</a:t>
                      </a:r>
                      <a:r>
                        <a:rPr lang="pt-BR" sz="1000" b="0" i="0" u="none" strike="noStrike" cap="none" dirty="0" smtClean="0">
                          <a:solidFill>
                            <a:srgbClr val="000000"/>
                          </a:solidFill>
                          <a:latin typeface="Arial"/>
                          <a:ea typeface="Verdana"/>
                          <a:cs typeface="Verdana"/>
                          <a:sym typeface="Verdana"/>
                        </a:rPr>
                        <a:t>, Tópaga, Viracachá.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Aranzazu, </a:t>
                      </a:r>
                      <a:r>
                        <a:rPr lang="pt-BR" sz="1000" b="0" i="0" u="none" strike="noStrike" cap="none" dirty="0" err="1" smtClean="0">
                          <a:solidFill>
                            <a:srgbClr val="000000"/>
                          </a:solidFill>
                          <a:latin typeface="Arial"/>
                          <a:ea typeface="Verdana"/>
                          <a:cs typeface="Verdana"/>
                          <a:sym typeface="Verdana"/>
                        </a:rPr>
                        <a:t>Filadelfia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Merced</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Manizales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Manzanares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Marquetalia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Marulanda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Neira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Pensilvania</a:t>
                      </a:r>
                      <a:r>
                        <a:rPr lang="pt-BR" sz="1000" b="0" i="0" u="none" strike="noStrike" cap="none" dirty="0" smtClean="0">
                          <a:solidFill>
                            <a:srgbClr val="000000"/>
                          </a:solidFill>
                          <a:latin typeface="Arial"/>
                          <a:ea typeface="Verdana"/>
                          <a:cs typeface="Verdana"/>
                          <a:sym typeface="Verdana"/>
                        </a:rPr>
                        <a:t>, Riosucio, Salamina, Supía, Villamaría.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Agua De </a:t>
                      </a:r>
                      <a:r>
                        <a:rPr lang="pt-BR" sz="1000" b="0" i="0" u="none" strike="noStrike" cap="none" dirty="0" err="1" smtClean="0">
                          <a:solidFill>
                            <a:srgbClr val="000000"/>
                          </a:solidFill>
                          <a:latin typeface="Arial"/>
                          <a:ea typeface="Verdana"/>
                          <a:cs typeface="Verdana"/>
                          <a:sym typeface="Verdana"/>
                        </a:rPr>
                        <a:t>Dios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Albán</a:t>
                      </a:r>
                      <a:r>
                        <a:rPr lang="pt-BR" sz="1000" b="0" i="0" u="none" strike="noStrike" cap="none" dirty="0" smtClean="0">
                          <a:solidFill>
                            <a:srgbClr val="000000"/>
                          </a:solidFill>
                          <a:latin typeface="Arial"/>
                          <a:ea typeface="Verdana"/>
                          <a:cs typeface="Verdana"/>
                          <a:sym typeface="Verdana"/>
                        </a:rPr>
                        <a:t>, Anapoima, Anolaima, Bituima, Chaguaní, Chocontá, El </a:t>
                      </a:r>
                      <a:r>
                        <a:rPr lang="pt-BR" sz="1000" b="0" i="0" u="none" strike="noStrike" cap="none" dirty="0" err="1" smtClean="0">
                          <a:solidFill>
                            <a:srgbClr val="000000"/>
                          </a:solidFill>
                          <a:latin typeface="Arial"/>
                          <a:ea typeface="Verdana"/>
                          <a:cs typeface="Verdana"/>
                          <a:sym typeface="Verdana"/>
                        </a:rPr>
                        <a:t>Colegio</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Peñón</a:t>
                      </a:r>
                      <a:r>
                        <a:rPr lang="pt-BR" sz="1000" b="0" i="0" u="none" strike="noStrike" cap="none" dirty="0" smtClean="0">
                          <a:solidFill>
                            <a:srgbClr val="000000"/>
                          </a:solidFill>
                          <a:latin typeface="Arial"/>
                          <a:ea typeface="Verdana"/>
                          <a:cs typeface="Verdana"/>
                          <a:sym typeface="Verdana"/>
                        </a:rPr>
                        <a:t>, Nimaima, Quipile, San Juan De Rioseco, Sesquilé, Suesca, Topaipí, </a:t>
                      </a:r>
                      <a:r>
                        <a:rPr lang="pt-BR" sz="1000" b="0" i="0" u="none" strike="noStrike" cap="none" dirty="0" err="1" smtClean="0">
                          <a:solidFill>
                            <a:srgbClr val="000000"/>
                          </a:solidFill>
                          <a:latin typeface="Arial"/>
                          <a:ea typeface="Verdana"/>
                          <a:cs typeface="Verdana"/>
                          <a:sym typeface="Verdana"/>
                        </a:rPr>
                        <a:t>Ubaque</a:t>
                      </a:r>
                      <a:r>
                        <a:rPr lang="pt-BR" sz="1000" b="0" i="0" u="none" strike="noStrike" cap="none" dirty="0" smtClean="0">
                          <a:solidFill>
                            <a:srgbClr val="000000"/>
                          </a:solidFill>
                          <a:latin typeface="Arial"/>
                          <a:ea typeface="Verdana"/>
                          <a:cs typeface="Verdana"/>
                          <a:sym typeface="Verdana"/>
                        </a:rPr>
                        <a:t>, Vergara, Vianí, Villapinzón, </a:t>
                      </a:r>
                      <a:r>
                        <a:rPr lang="pt-BR" sz="1000" b="0" i="0" u="none" strike="noStrike" cap="none" dirty="0" err="1" smtClean="0">
                          <a:solidFill>
                            <a:srgbClr val="000000"/>
                          </a:solidFill>
                          <a:latin typeface="Arial"/>
                          <a:ea typeface="Verdana"/>
                          <a:cs typeface="Verdana"/>
                          <a:sym typeface="Verdana"/>
                        </a:rPr>
                        <a:t>Villeta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Aipe, </a:t>
                      </a:r>
                      <a:r>
                        <a:rPr lang="pt-BR" sz="1000" b="0" i="0" u="none" strike="noStrike" cap="none" dirty="0" err="1" smtClean="0">
                          <a:solidFill>
                            <a:srgbClr val="000000"/>
                          </a:solidFill>
                          <a:latin typeface="Arial"/>
                          <a:ea typeface="Verdana"/>
                          <a:cs typeface="Verdana"/>
                          <a:sym typeface="Verdana"/>
                        </a:rPr>
                        <a:t>Colombia</a:t>
                      </a:r>
                      <a:r>
                        <a:rPr lang="pt-BR" sz="1000" b="0" i="0" u="none" strike="noStrike" cap="none" dirty="0" smtClean="0">
                          <a:solidFill>
                            <a:srgbClr val="000000"/>
                          </a:solidFill>
                          <a:latin typeface="Arial"/>
                          <a:ea typeface="Verdana"/>
                          <a:cs typeface="Verdana"/>
                          <a:sym typeface="Verdana"/>
                        </a:rPr>
                        <a:t>, Isnos, Palermo, Palestina, Santa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Teruel</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Cácota, Mutiscua, Silos.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Buenavista, </a:t>
                      </a:r>
                      <a:r>
                        <a:rPr lang="pt-BR" sz="1000" b="0" i="0" u="none" strike="noStrike" cap="none" dirty="0" err="1" smtClean="0">
                          <a:solidFill>
                            <a:srgbClr val="000000"/>
                          </a:solidFill>
                          <a:latin typeface="Arial"/>
                          <a:ea typeface="Verdana"/>
                          <a:cs typeface="Verdana"/>
                          <a:sym typeface="Verdana"/>
                        </a:rPr>
                        <a:t>Calarcá</a:t>
                      </a:r>
                      <a:r>
                        <a:rPr lang="pt-BR" sz="1000" b="0" i="0" u="none" strike="noStrike" cap="none" dirty="0" smtClean="0">
                          <a:solidFill>
                            <a:srgbClr val="000000"/>
                          </a:solidFill>
                          <a:latin typeface="Arial"/>
                          <a:ea typeface="Verdana"/>
                          <a:cs typeface="Verdana"/>
                          <a:sym typeface="Verdana"/>
                        </a:rPr>
                        <a:t>, Córdoba, Génova, La </a:t>
                      </a:r>
                      <a:r>
                        <a:rPr lang="pt-BR" sz="1000" b="0" i="0" u="none" strike="noStrike" cap="none" dirty="0" err="1" smtClean="0">
                          <a:solidFill>
                            <a:srgbClr val="000000"/>
                          </a:solidFill>
                          <a:latin typeface="Arial"/>
                          <a:ea typeface="Verdana"/>
                          <a:cs typeface="Verdana"/>
                          <a:sym typeface="Verdana"/>
                        </a:rPr>
                        <a:t>Tebaida</a:t>
                      </a:r>
                      <a:r>
                        <a:rPr lang="pt-BR" sz="1000" b="0" i="0" u="none" strike="noStrike" cap="none" dirty="0" smtClean="0">
                          <a:solidFill>
                            <a:srgbClr val="000000"/>
                          </a:solidFill>
                          <a:latin typeface="Arial"/>
                          <a:ea typeface="Verdana"/>
                          <a:cs typeface="Verdana"/>
                          <a:sym typeface="Verdana"/>
                        </a:rPr>
                        <a:t>, Montenegro, Pijao, </a:t>
                      </a:r>
                      <a:r>
                        <a:rPr lang="pt-BR" sz="1000" b="0" i="0" u="none" strike="noStrike" cap="none" dirty="0" err="1" smtClean="0">
                          <a:solidFill>
                            <a:srgbClr val="000000"/>
                          </a:solidFill>
                          <a:latin typeface="Arial"/>
                          <a:ea typeface="Verdana"/>
                          <a:cs typeface="Verdana"/>
                          <a:sym typeface="Verdana"/>
                        </a:rPr>
                        <a:t>Quimbaya</a:t>
                      </a:r>
                      <a:r>
                        <a:rPr lang="pt-BR" sz="1000" b="0" i="0" u="none" strike="noStrike" cap="none" dirty="0" smtClean="0">
                          <a:solidFill>
                            <a:srgbClr val="000000"/>
                          </a:solidFill>
                          <a:latin typeface="Arial"/>
                          <a:ea typeface="Verdana"/>
                          <a:cs typeface="Verdana"/>
                          <a:sym typeface="Verdana"/>
                        </a:rPr>
                        <a:t>, Salento.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Mistrató, Pereira, Pueblo Rico.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Guadalupe, Güepsa, Palmas Del Socorro, Puerto Parra, San Benito.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Alpujarra, Ataco, Casabianca, Chaparral, Dolores, Espinal, Falan, Fresno, </a:t>
                      </a:r>
                      <a:r>
                        <a:rPr lang="pt-BR" sz="1000" b="0" i="0" u="none" strike="noStrike" cap="none" dirty="0" err="1" smtClean="0">
                          <a:solidFill>
                            <a:srgbClr val="000000"/>
                          </a:solidFill>
                          <a:latin typeface="Arial"/>
                          <a:ea typeface="Verdana"/>
                          <a:cs typeface="Verdana"/>
                          <a:sym typeface="Verdana"/>
                        </a:rPr>
                        <a:t>Guamo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Murillo</a:t>
                      </a:r>
                      <a:r>
                        <a:rPr lang="pt-BR" sz="1000" b="0" i="0" u="none" strike="noStrike" cap="none" dirty="0" smtClean="0">
                          <a:solidFill>
                            <a:srgbClr val="000000"/>
                          </a:solidFill>
                          <a:latin typeface="Arial"/>
                          <a:ea typeface="Verdana"/>
                          <a:cs typeface="Verdana"/>
                          <a:sym typeface="Verdana"/>
                        </a:rPr>
                        <a:t>, Ortega, Palocabildo, Planadas, Prado, </a:t>
                      </a:r>
                      <a:r>
                        <a:rPr lang="pt-BR" sz="1000" b="0" i="0" u="none" strike="noStrike" cap="none" dirty="0" err="1" smtClean="0">
                          <a:solidFill>
                            <a:srgbClr val="000000"/>
                          </a:solidFill>
                          <a:latin typeface="Arial"/>
                          <a:ea typeface="Verdana"/>
                          <a:cs typeface="Verdana"/>
                          <a:sym typeface="Verdana"/>
                        </a:rPr>
                        <a:t>Roncesvalles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 San Antonio, San Sebastián De Mariquita, Santa Isabel, </a:t>
                      </a:r>
                      <a:r>
                        <a:rPr lang="pt-BR" sz="1000" b="0" i="0" u="none" strike="noStrike" cap="none" dirty="0" err="1" smtClean="0">
                          <a:solidFill>
                            <a:srgbClr val="000000"/>
                          </a:solidFill>
                          <a:latin typeface="Arial"/>
                          <a:ea typeface="Verdana"/>
                          <a:cs typeface="Verdana"/>
                          <a:sym typeface="Verdana"/>
                        </a:rPr>
                        <a:t>Venadillo</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1080269051"/>
              </p:ext>
            </p:extLst>
          </p:nvPr>
        </p:nvGraphicFramePr>
        <p:xfrm>
          <a:off x="4568599" y="1695978"/>
          <a:ext cx="6746479" cy="26623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El Carmen De Atrato,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La Victoria, Obando, Ulloa.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Miranda.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Bagadó.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Cartago, Florida, Palmira, Pradera,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9">
            <a:alphaModFix/>
          </a:blip>
          <a:srcRect/>
          <a:stretch/>
        </p:blipFill>
        <p:spPr>
          <a:xfrm>
            <a:off x="4750434" y="2515960"/>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50434" y="3551333"/>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531484183"/>
              </p:ext>
            </p:extLst>
          </p:nvPr>
        </p:nvGraphicFramePr>
        <p:xfrm>
          <a:off x="5345167" y="1718598"/>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Nunchía, Orocué, Paz De Ariporo,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Lejanías,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Arauquita.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Monterrey, Pore, Recetor,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La Macarena, Mapiripán.</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La Salina, Támara.</a:t>
                      </a:r>
                    </a:p>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81476" y="5111671"/>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2648</TotalTime>
  <Words>2771</Words>
  <Application>Microsoft Office PowerPoint</Application>
  <PresentationFormat>Panorámica</PresentationFormat>
  <Paragraphs>142</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269</cp:revision>
  <cp:lastPrinted>2024-01-12T21:20:58Z</cp:lastPrinted>
  <dcterms:created xsi:type="dcterms:W3CDTF">2022-10-19T17:32:46Z</dcterms:created>
  <dcterms:modified xsi:type="dcterms:W3CDTF">2024-01-19T20:40:59Z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