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59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embeddedFontLst>
    <p:embeddedFont>
      <p:font typeface="Arial Black" panose="020B0A04020102020204" pitchFamily="34" charset="0"/>
      <p:bold r:id="rId13"/>
    </p:embeddedFont>
    <p:embeddedFont>
      <p:font typeface="Helvetica Neue" panose="020B060402020202020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1" autoAdjust="0"/>
  </p:normalViewPr>
  <p:slideViewPr>
    <p:cSldViewPr snapToGrid="0">
      <p:cViewPr varScale="1">
        <p:scale>
          <a:sx n="106" d="100"/>
          <a:sy n="106" d="100"/>
        </p:scale>
        <p:origin x="162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P:\Mi%20unidad\OSPA\01.%20Tematicas\04.%20Incendios\01.%20Productos\postmodelo_icv\temporales\red_icv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file:///P:\Mi%20unidad\OSPA\01.%20Tematicas\04.%20Incendios\01.%20Productos\postmodelo_icv\temporales\yellow_ic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torta_regiones_icv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file:///P:\Mi%20unidad\OSPA\01.%20Tematicas\04.%20Incendios\01.%20Productos\postmodelo_icv\temporales\orange_icv.jpg" TargetMode="External"/><Relationship Id="rId4" Type="http://schemas.openxmlformats.org/officeDocument/2006/relationships/image" Target="file:///P:\Mi%20unidad\OSPA\01.%20Tematicas\04.%20Incendios\01.%20Productos\postmodelo_icv\temporales\icolombia.jpg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carib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P:\Mi%20unidad\OSPA\01.%20Tematicas\04.%20Incendios\01.%20Productos\postmodelo_icv\temporales\ipacifico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file:///P:\Mi%20unidad\OSPA\01.%20Tematicas\04.%20Incendios\01.%20Productos\postmodelo_icv\temporales\iorinoqui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amazoni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038</a:t>
            </a: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07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08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– Yira Fonsec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Caribe y Andina.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1"/>
            <a:ext cx="3269265" cy="462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07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18:00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3"/>
            <a:ext cx="3960225" cy="560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37" y="2031999"/>
            <a:ext cx="2125238" cy="2313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116" y="2121842"/>
            <a:ext cx="1378600" cy="5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92" y="2031999"/>
            <a:ext cx="3685146" cy="193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474" y="3965331"/>
            <a:ext cx="1731181" cy="2223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698604019"/>
              </p:ext>
            </p:extLst>
          </p:nvPr>
        </p:nvGraphicFramePr>
        <p:xfrm>
          <a:off x="4823352" y="1888559"/>
          <a:ext cx="6973313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</a:t>
                      </a:r>
                      <a:r>
                        <a:rPr lang="es-MX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Tolu</a:t>
                      </a: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Viejo.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69289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5" cy="47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24741" y="3203848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2707" y="269503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61924" y="3758545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86;p59"/>
          <p:cNvGraphicFramePr/>
          <p:nvPr>
            <p:extLst>
              <p:ext uri="{D42A27DB-BD31-4B8C-83A1-F6EECF244321}">
                <p14:modId xmlns:p14="http://schemas.microsoft.com/office/powerpoint/2010/main" val="2331323903"/>
              </p:ext>
            </p:extLst>
          </p:nvPr>
        </p:nvGraphicFramePr>
        <p:xfrm>
          <a:off x="4184783" y="1846957"/>
          <a:ext cx="6746475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Filadelfia.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Colombia.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Apartadó, Liborina.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Villavieja.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7200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ANDINA</a:t>
            </a:r>
            <a:endParaRPr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2" cy="487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0163" y="264468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4106" y="3664107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36840" y="2507408"/>
            <a:ext cx="432711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PACÍFICO</a:t>
            </a:r>
            <a:endParaRPr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1"/>
            <a:ext cx="3406219" cy="578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9799" y="418686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8877" y="29488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60899" y="4888142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784000300"/>
              </p:ext>
            </p:extLst>
          </p:nvPr>
        </p:nvGraphicFramePr>
        <p:xfrm>
          <a:off x="12810858" y="3345473"/>
          <a:ext cx="6746475" cy="1790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Cravo Norte, Fortul, Puerto Rondón, Saravena,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Chámeza, Hato Corozal, La Salina, Maní, Monterrey, Nunchía, Orocué, Paz De Ariporo, Pore, Recetor, Sabanalarga, San Luis De Palenque, Tauramena, Trinidad, Támara,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Upía, Castilla La Nueva, El Castillo, Lejanías, Mapiripán, Puerto Gaitán, Puerto Lleras, Puerto López, San Carlos De Guaroa,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4" cy="4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5829" y="2809659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84636" y="200961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43713" y="2632697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/>
        </p:nvGraphicFramePr>
        <p:xfrm>
          <a:off x="12836461" y="5476214"/>
          <a:ext cx="6426275" cy="2509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Solano, Valparaíso.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Calamar, El Retorno, Miraflores, San José Del Guaviare.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5" cy="487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6611" y="3048878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1039</Words>
  <Application>Microsoft Office PowerPoint</Application>
  <PresentationFormat>Panorámica</PresentationFormat>
  <Paragraphs>81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Helvetica Neue</vt:lpstr>
      <vt:lpstr>Calibri</vt:lpstr>
      <vt:lpstr>Verdana</vt:lpstr>
      <vt:lpstr>Arial Narrow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33</cp:revision>
  <dcterms:created xsi:type="dcterms:W3CDTF">2022-10-19T17:32:46Z</dcterms:created>
  <dcterms:modified xsi:type="dcterms:W3CDTF">2024-02-07T20:16:16Z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