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59" r:id="rId5"/>
    <p:sldId id="261" r:id="rId6"/>
    <p:sldId id="264" r:id="rId7"/>
    <p:sldId id="265" r:id="rId8"/>
    <p:sldId id="266" r:id="rId9"/>
    <p:sldId id="267" r:id="rId10"/>
    <p:sldId id="268" r:id="rId11"/>
  </p:sldIdLst>
  <p:sldSz cx="12192000" cy="6858000"/>
  <p:notesSz cx="12192000" cy="6858000"/>
  <p:embeddedFontLst>
    <p:embeddedFont>
      <p:font typeface="Arial Black" panose="020B0A04020102020204" pitchFamily="3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Verdana" panose="020B0604030504040204" pitchFamily="34" charset="0"/>
      <p:regular r:id="rId18"/>
      <p:bold r:id="rId19"/>
      <p:italic r:id="rId20"/>
      <p:boldItalic r:id="rId21"/>
    </p:embeddedFont>
    <p:embeddedFont>
      <p:font typeface="Helvetica Neue" panose="020B0604020202020204" charset="0"/>
      <p:regular r:id="rId22"/>
      <p:bold r:id="rId23"/>
      <p:italic r:id="rId24"/>
      <p:boldItalic r:id="rId25"/>
    </p:embeddedFont>
    <p:embeddedFont>
      <p:font typeface="Arial Narrow" panose="020B0606020202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21" autoAdjust="0"/>
  </p:normalViewPr>
  <p:slideViewPr>
    <p:cSldViewPr snapToGrid="0">
      <p:cViewPr varScale="1">
        <p:scale>
          <a:sx n="106" d="100"/>
          <a:sy n="106" d="100"/>
        </p:scale>
        <p:origin x="78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P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P:\Mi%20unidad\OSPA\01.%20Tematicas\04.%20Incendios\01.%20Productos\postmodelo_icv\temporales\red_icv.jpg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12" Type="http://schemas.openxmlformats.org/officeDocument/2006/relationships/image" Target="file:///P:\Mi%20unidad\OSPA\01.%20Tematicas\04.%20Incendios\01.%20Productos\postmodelo_icv\temporales\yellow_icv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P:\Mi%20unidad\OSPA\01.%20Tematicas\04.%20Incendios\01.%20Productos\postmodelo_icv\temporales\torta_regiones_icv.jpg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0" Type="http://schemas.openxmlformats.org/officeDocument/2006/relationships/image" Target="file:///P:\Mi%20unidad\OSPA\01.%20Tematicas\04.%20Incendios\01.%20Productos\postmodelo_icv\temporales\orange_icv.jpg" TargetMode="External"/><Relationship Id="rId4" Type="http://schemas.openxmlformats.org/officeDocument/2006/relationships/image" Target="file:///P:\Mi%20unidad\OSPA\01.%20Tematicas\04.%20Incendios\01.%20Productos\postmodelo_icv\temporales\icolombia.jpg" TargetMode="Externa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caribe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P:\Mi%20unidad\OSPA\01.%20Tematicas\04.%20Incendios\01.%20Productos\postmodelo_icv\temporales\iandina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file:///P:\Mi%20unidad\OSPA\01.%20Tematicas\04.%20Incendios\01.%20Productos\postmodelo_icv\temporales\ipacifico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file:///P:\Mi%20unidad\OSPA\01.%20Tematicas\04.%20Incendios\01.%20Productos\postmodelo_icv\temporales\iorinoqui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amazoni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040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09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12:00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</a:t>
            </a:r>
            <a:r>
              <a:rPr lang="es-MX" sz="12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 Parga </a:t>
            </a: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61287" y="2994017"/>
            <a:ext cx="548277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 algún tipo de amenaza por probabilidad de ocurrencia de incendios de la cobertura vegetal en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 sectores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las regiones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Andina, Caribe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s-MX" sz="18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Pacífica, Orinoquía y Amazonía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928423" y="2036064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16" y="1650502"/>
            <a:ext cx="3269265" cy="462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es-MX" sz="1200" dirty="0"/>
              <a:t>Actualización | </a:t>
            </a:r>
            <a:r>
              <a:rPr lang="es-MX" sz="1200" dirty="0" smtClean="0"/>
              <a:t>09 </a:t>
            </a:r>
            <a:r>
              <a:rPr lang="es-MX" sz="1200" dirty="0"/>
              <a:t>de </a:t>
            </a:r>
            <a:r>
              <a:rPr lang="es-MX" sz="1200" dirty="0" smtClean="0"/>
              <a:t>febrero </a:t>
            </a:r>
            <a:r>
              <a:rPr lang="es-MX" sz="1200" dirty="0"/>
              <a:t>del 2024 | </a:t>
            </a:r>
            <a:r>
              <a:rPr lang="es-MX" sz="1200" dirty="0" smtClean="0"/>
              <a:t>12:00 </a:t>
            </a:r>
            <a:r>
              <a:rPr lang="es-MX" sz="1200" dirty="0"/>
              <a:t>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3" y="1028703"/>
            <a:ext cx="3960225" cy="560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37" y="2739682"/>
            <a:ext cx="2125238" cy="23133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114" y="2163902"/>
            <a:ext cx="3567736" cy="1188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138" y="2910264"/>
            <a:ext cx="2110440" cy="114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984" y="3481307"/>
            <a:ext cx="1900308" cy="2302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110012368"/>
              </p:ext>
            </p:extLst>
          </p:nvPr>
        </p:nvGraphicFramePr>
        <p:xfrm>
          <a:off x="4823352" y="1888559"/>
          <a:ext cx="6973313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5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1" y="1462997"/>
            <a:ext cx="4161235" cy="475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6259" y="2600205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73598" y="4105912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624741" y="5429672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oogle Shape;186;p59"/>
          <p:cNvGraphicFramePr/>
          <p:nvPr>
            <p:extLst>
              <p:ext uri="{D42A27DB-BD31-4B8C-83A1-F6EECF244321}">
                <p14:modId xmlns:p14="http://schemas.microsoft.com/office/powerpoint/2010/main" val="4016442769"/>
              </p:ext>
            </p:extLst>
          </p:nvPr>
        </p:nvGraphicFramePr>
        <p:xfrm>
          <a:off x="4184783" y="1846957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Urrao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Cáqueza.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Timaná, Villavieja.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Pereira.</a:t>
                      </a: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7200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ANDINA</a:t>
            </a:r>
            <a:endParaRPr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9" y="1465958"/>
            <a:ext cx="3449772" cy="4878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43979" y="4110801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75999" y="2533011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36840" y="2507408"/>
            <a:ext cx="432711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939921422"/>
              </p:ext>
            </p:extLst>
          </p:nvPr>
        </p:nvGraphicFramePr>
        <p:xfrm>
          <a:off x="4184783" y="1846957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Santander De Quilichao.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PACÍFICO</a:t>
            </a:r>
            <a:endParaRPr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0" y="883841"/>
            <a:ext cx="3406219" cy="578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99799" y="4186868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65731" y="3470099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35176" y="4954102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3418" y="2578014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784000300"/>
              </p:ext>
            </p:extLst>
          </p:nvPr>
        </p:nvGraphicFramePr>
        <p:xfrm>
          <a:off x="12810858" y="3345473"/>
          <a:ext cx="6746475" cy="1790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Arauquita, Cravo Norte, Fortul, Puerto Rondón, Saravena,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Aguazul, Chámeza, Hato Corozal, La Salina, Maní, Monterrey, Nunchía, Orocué, Paz De Ariporo, Pore, Recetor, Sabanalarga, San Luis De Palenque, Tauramena, Trinidad, Támara,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Barranca De Upía, Castilla La Nueva, El Castillo, Lejanías, Mapiripán, Puerto Gaitán, Puerto Lleras, Puerto López, San Carlos De Guaroa, Uribe.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Primavera, Puerto Carreño, Santa Rosalía.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9" y="1445709"/>
            <a:ext cx="4650194" cy="486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57742" y="536989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84636" y="2009615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43713" y="3852165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43713" y="2632697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2392221749"/>
              </p:ext>
            </p:extLst>
          </p:nvPr>
        </p:nvGraphicFramePr>
        <p:xfrm>
          <a:off x="5318969" y="1819204"/>
          <a:ext cx="6536841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1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Tame.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Google Shape;158;p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38800" y="2591479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5"/>
          <p:cNvGraphicFramePr/>
          <p:nvPr/>
        </p:nvGraphicFramePr>
        <p:xfrm>
          <a:off x="12836461" y="5476214"/>
          <a:ext cx="6426275" cy="25092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CAQUETÁ : Solano, Valparaíso.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GUAINÍA : Inírida.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GUAVIARE : Calamar, El Retorno, Miraflores, San José Del Guaviare.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8" y="1371600"/>
            <a:ext cx="4665615" cy="487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03413" y="2107451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22186" y="380999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36124" y="1135030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385318" y="2937206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1215653901"/>
              </p:ext>
            </p:extLst>
          </p:nvPr>
        </p:nvGraphicFramePr>
        <p:xfrm>
          <a:off x="5521809" y="1705670"/>
          <a:ext cx="6365391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87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7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CAQUETÁ : Valparaíso.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82319" y="2414571"/>
            <a:ext cx="455517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(Conaf, 2019)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1052</Words>
  <Application>Microsoft Office PowerPoint</Application>
  <PresentationFormat>Panorámica</PresentationFormat>
  <Paragraphs>82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Verdana</vt:lpstr>
      <vt:lpstr>Helvetica Neue</vt:lpstr>
      <vt:lpstr>Arial Narrow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Incendios Observador</cp:lastModifiedBy>
  <cp:revision>47</cp:revision>
  <dcterms:created xsi:type="dcterms:W3CDTF">2022-10-19T17:32:46Z</dcterms:created>
  <dcterms:modified xsi:type="dcterms:W3CDTF">2024-02-09T16:25:20Z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</Properties>
</file>