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9" r:id="rId4"/>
    <p:sldId id="259" r:id="rId5"/>
    <p:sldId id="261" r:id="rId6"/>
    <p:sldId id="270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Arial Narrow" panose="020B0606020202030204" pitchFamily="34" charset="0"/>
      <p:regular r:id="rId22"/>
      <p:bold r:id="rId23"/>
      <p:italic r:id="rId24"/>
      <p:boldItalic r:id="rId25"/>
    </p:embeddedFont>
    <p:embeddedFont>
      <p:font typeface="Arial Black" panose="020B0A04020102020204" pitchFamily="34" charset="0"/>
      <p:bold r:id="rId26"/>
    </p:embeddedFont>
    <p:embeddedFont>
      <p:font typeface="Helvetica Neue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234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3.%20Deslizamientos\01.%20Productos\modelo_idd\temporales\amenaza_idd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046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Pacífico y Orinoquía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4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15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4"/>
            <a:ext cx="3960223" cy="5600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71" y="2433960"/>
            <a:ext cx="2125236" cy="2313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35" y="2305792"/>
            <a:ext cx="1527274" cy="256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330" y="2305791"/>
            <a:ext cx="1346747" cy="256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119" y="2061204"/>
            <a:ext cx="1484181" cy="3535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3817032486"/>
              </p:ext>
            </p:extLst>
          </p:nvPr>
        </p:nvGraphicFramePr>
        <p:xfrm>
          <a:off x="4756677" y="1146175"/>
          <a:ext cx="6973313" cy="529291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La Paz.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San Juan Nepomuceno, El Carmen De Bolívar, María La Baja, Montecristo,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Chiriguaná, Curumaní, El Copey, La Jagua De Ibirico, Manaure Balcón Del Cesar, Pailitas, Pelaya, Pueblo Bello,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El Molino, Fonseca, La Jagua Del Pilar, Riohacha, San Juan Del Cesar,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Manatí,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Achí, Altos Del Rosario, Arjona, Barranco De Loba, Cartagena De Indias, Magangué, Mahates, Morales, Norosí, Pinillos, Río Viejo, San Martín De Loba, San Pablo, Santa Rosa Del Sur, Simití, Tiquisio,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Bosconia, Chimichagua, La Gloria, Río De Oro, San Alberto, San Diego,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Chimá, Ciénaga De Oro, Lorica, Montelíbano, Puerto Libertador, Sahagún, San Bernardo Del Viento,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Maicao, Manaure,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Caimito, Chalán, Colosó, Ovejas,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3" cy="475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3003" y="2325759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9060" y="357010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70758" y="5196386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0" cy="4878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46244434"/>
              </p:ext>
            </p:extLst>
          </p:nvPr>
        </p:nvGraphicFramePr>
        <p:xfrm>
          <a:off x="3986349" y="1021848"/>
          <a:ext cx="8001000" cy="574015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Abejorral, Andes, Belmira, Fredonia, Jardín, Jericó, La Pintada, Liborina, Montebello, Pueblorrico, Sabanalarga, Santa Bárbara, Támesis, Valparaíso.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Belén, Boavita, Cerinza, Chiscas, Chita, Chíquiza, Covarachía, Cómbita, Duitama, El Cocuy, El Espino, Guacamayas, Güicán De La Sierra, La Uvita, Paipa, Panqueba, San Mateo, San Miguel De Sema, Santa Rosa De Viterbo, Soatá, Sotaquirá, Susacón, Tipacoque, Villa De Leyva, Sora, Tunja.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Aguadas.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Fosca, Fúquene, Guachetá, Simijaca, Soacha, Susa, Sutatausa, Une,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Neiva.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Carcasí, Charalá, Concepción, Coromoro, Encino, Enciso, Gámbita, Macaravita, Mogotes, Molagavita, Málaga, Onzaga, San Andrés, San Joaquín, San José De Miranda, San Miguel, Santa Bárbara.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Ibagué, Rioblanco, Roncesvalles, Purificación, Casabianca.</a:t>
                      </a:r>
                      <a:endParaRPr lang="pt-BR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Amagá, Angelópolis, Anzá,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Bello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Caicedo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Caldas, Caramanta, Guadalupe,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Heliconia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Estrella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Olaya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Retiro, San Andrés De Cuerquía, San José De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Montaña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Fé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Sonsón, Tarso,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Titiribí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Urrao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Venecia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Moniquirá, Buenavista, Floresta, Mongua, Nobsa, Paz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Río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Pesca, Rondón, Ráquira, Samacá, San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Luis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Gaceno, Sativanorte, Sativasur, Tinjacá, Toca, Tuta, Tutazá, Almeida.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Merced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Marmato, Pácora, Riosucio, Salamina, Supía.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Quetame, Choachí,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Chía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Cogua, Cota, Cucunubá,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Funza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Fómeque, Gachetá, Guayabetal, Gutiérrez,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Calera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Lenguazaque, Manta, Pacho, San Antonio Del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Tequendama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Cayetano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Sopó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Subachoque, Supatá, Tabio, Tausa, Tenjo,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Zipaquirá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Girardot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Tibacuy.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Palermo, San Agustín.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Chitagá, El Carmen,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Esperanza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Ábrego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Armenia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Buenavista,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Calarcá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Tebaida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Montenegro.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Barrancabermeja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Cepitá, Cerrito, Guaca.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Anzoátegui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Cajamarca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Chaparral, Ortega,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Rovira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Valle De San Juan.</a:t>
                      </a:r>
                      <a:endParaRPr lang="pt-BR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2121" y="5384256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33762" y="411646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1648" y="2979705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0" cy="48784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267109165"/>
              </p:ext>
            </p:extLst>
          </p:nvPr>
        </p:nvGraphicFramePr>
        <p:xfrm>
          <a:off x="3980090" y="2086058"/>
          <a:ext cx="8001000" cy="394185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Amalfi, Apartadó, Armenia, Betulia, Buriticá, Carolina, Ciudad Bolívar, Concordia, Ebéjico, El Bagre, Envigado, Giraldo, Girardota, Gómez Plata, Hispania, Itagüí, Ituango, La Ceja, Medellín, Remedios, Sabaneta, Salgar, San Jerónimo, San Luis, Santa Rosa De Osos, Sopetrán, Yondó.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Aquitania, Betéitiva, Caldas, Chiquinquirá, Chitaraque, Coper, Cubará, Firavitoba, Gachantivá, Guayatá, Gámeza, La Capilla, Motavita, Nuevo Colón, Pachavita, Saboyá, San Eduardo, Santa María, Santa Sofía, Socotá, Sutamarchán, Sáchica, Tibasosa, Togüí, Tota, Turmequé, Ventaquemada, Viracachá, Zetaquira,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Aranzazu, Filadelfia, Marulanda, Neira.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Anolaima, Bojacá, Cajicá, Chipaque, Chocontá, Cáqueza, El Colegio, Fusagasugá, Gachancipá, Granada, Guasca, Guatavita, Jerusalén, Junín, Machetá, Madrid, Mosquera, Pasca, San Francisco, Sibaté, Silvania, Tena, Tibirita, Ubaque, Villapinzón, Viotá, Zipacón.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Colombia, Rivera, Santa María, Tello, Teruel, Villavieja, Yaguará,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Convención, Cucutilla, Cáchira, Mutiscua, Ocaña, Salazar, Silos,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Circasia, Filandia, Quimbaya, Salento.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Dosquebradas, Pereira, Quinchía.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Aratoca, Bolívar, Cabrera, California, Charta, Chima, Curití, El Carmen De Chucurí, El Peñón, El Playón, Galán, Hato, Lebrija, Matanza, Palmar, Piedecuesta, Puente Nacional, Rionegro, Simacota, Suratá,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Alvarado, Ataco, Coyaima, Cunday, Dolores, Espinal, Natagaima, Prado, Saldaña, San Antonio, San Luis, Suárez.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8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9759" y="413252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8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3333340619"/>
              </p:ext>
            </p:extLst>
          </p:nvPr>
        </p:nvGraphicFramePr>
        <p:xfrm>
          <a:off x="4057455" y="1344311"/>
          <a:ext cx="8001000" cy="38093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6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Palmira, Sevilla,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Unguía.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La Cruz.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Victoria,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Obando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Tuluá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Zarzal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pt-BR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Guapi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Atrato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Riosucio.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Potosí.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Alcalá, Bolívar, Bugalagrande, Cartago, Florida, Guadalajara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Buga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Unión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Pradera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Roldanillo, Toro, Trujillo,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Ulloa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Versalles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lang="pt-BR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16098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2"/>
            <a:ext cx="3406217" cy="578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7200" y="2554090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8911" y="3470099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2854" y="4375159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269207390"/>
              </p:ext>
            </p:extLst>
          </p:nvPr>
        </p:nvGraphicFramePr>
        <p:xfrm>
          <a:off x="5224077" y="1281908"/>
          <a:ext cx="6745419" cy="38093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Nunchía, Orocué, Paz De Ariporo, San Luis De Palenque, Támara,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628389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3" cy="4860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1518" y="244746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1518" y="340711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518" y="4366773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>
            <p:extLst>
              <p:ext uri="{D42A27DB-BD31-4B8C-83A1-F6EECF244321}">
                <p14:modId xmlns:p14="http://schemas.microsoft.com/office/powerpoint/2010/main" val="1009638469"/>
              </p:ext>
            </p:extLst>
          </p:nvPr>
        </p:nvGraphicFramePr>
        <p:xfrm>
          <a:off x="13547693" y="2808347"/>
          <a:ext cx="6426275" cy="2041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Valparaíso.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El Retorno.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3" cy="4876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0" y="3159729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2127</Words>
  <Application>Microsoft Office PowerPoint</Application>
  <PresentationFormat>Panorámica</PresentationFormat>
  <Paragraphs>139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Calibri</vt:lpstr>
      <vt:lpstr>Verdana</vt:lpstr>
      <vt:lpstr>Arial Narrow</vt:lpstr>
      <vt:lpstr>Arial</vt:lpstr>
      <vt:lpstr>Arial Black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81</cp:revision>
  <dcterms:created xsi:type="dcterms:W3CDTF">2022-10-19T17:32:46Z</dcterms:created>
  <dcterms:modified xsi:type="dcterms:W3CDTF">2024-02-15T21:07:24Z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