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61" r:id="rId6"/>
    <p:sldId id="271" r:id="rId7"/>
    <p:sldId id="270" r:id="rId8"/>
    <p:sldId id="264" r:id="rId9"/>
    <p:sldId id="265" r:id="rId10"/>
    <p:sldId id="266" r:id="rId11"/>
    <p:sldId id="267" r:id="rId12"/>
    <p:sldId id="268" r:id="rId13"/>
  </p:sldIdLst>
  <p:sldSz cx="12192000" cy="6858000"/>
  <p:notesSz cx="12192000" cy="6858000"/>
  <p:embeddedFontLst>
    <p:embeddedFont>
      <p:font typeface="Arial Narrow" panose="020B0606020202030204" pitchFamily="34" charset="0"/>
      <p:regular r:id="rId15"/>
      <p:bold r:id="rId16"/>
      <p:italic r:id="rId17"/>
      <p:boldItalic r:id="rId18"/>
    </p:embeddedFont>
    <p:embeddedFont>
      <p:font typeface="Arial Black" panose="020B0A04020102020204" pitchFamily="34" charset="0"/>
      <p:bold r:id="rId19"/>
    </p:embeddedFont>
    <p:embeddedFont>
      <p:font typeface="Helvetica Neue"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0" autoAdjust="0"/>
  </p:normalViewPr>
  <p:slideViewPr>
    <p:cSldViewPr snapToGrid="0">
      <p:cViewPr varScale="1">
        <p:scale>
          <a:sx n="107" d="100"/>
          <a:sy n="107" d="100"/>
        </p:scale>
        <p:origin x="714" y="9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23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P:\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P:\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050</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lvl="0">
              <a:buSzPts val="1050"/>
            </a:pPr>
            <a:r>
              <a:rPr lang="es-MX" sz="1100" b="1" i="0" u="none" strike="noStrike" cap="none" dirty="0" smtClean="0">
                <a:solidFill>
                  <a:srgbClr val="800000"/>
                </a:solidFill>
                <a:latin typeface="Calibri"/>
                <a:ea typeface="Calibri"/>
                <a:cs typeface="Calibri"/>
                <a:sym typeface="Calibri"/>
              </a:rPr>
              <a:t>Actualización: </a:t>
            </a:r>
            <a:r>
              <a:rPr lang="es-MX" sz="1100" b="1" dirty="0" smtClean="0">
                <a:solidFill>
                  <a:srgbClr val="800000"/>
                </a:solidFill>
                <a:latin typeface="Calibri"/>
                <a:ea typeface="Calibri"/>
                <a:cs typeface="Calibri"/>
                <a:sym typeface="Calibri"/>
              </a:rPr>
              <a:t>19</a:t>
            </a:r>
            <a:r>
              <a:rPr lang="es-MX" sz="1100" b="1" dirty="0" smtClean="0">
                <a:solidFill>
                  <a:srgbClr val="800000"/>
                </a:solidFill>
                <a:latin typeface="Calibri"/>
                <a:ea typeface="Calibri"/>
                <a:cs typeface="Calibri"/>
                <a:sym typeface="Calibri"/>
              </a:rPr>
              <a:t> </a:t>
            </a:r>
            <a:r>
              <a:rPr lang="es-MX" sz="1100" b="1" dirty="0">
                <a:solidFill>
                  <a:srgbClr val="800000"/>
                </a:solidFill>
                <a:latin typeface="Calibri"/>
                <a:ea typeface="Calibri"/>
                <a:cs typeface="Calibri"/>
                <a:sym typeface="Calibri"/>
              </a:rPr>
              <a:t>de febrero de 2024 –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20</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2" cy="4876789"/>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13003413" y="2107451"/>
            <a:ext cx="432711" cy="446694"/>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5807274" y="2808347"/>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12385318" y="2937206"/>
            <a:ext cx="451143" cy="445047"/>
          </a:xfrm>
          <a:prstGeom prst="rect">
            <a:avLst/>
          </a:prstGeom>
          <a:noFill/>
          <a:ln>
            <a:noFill/>
          </a:ln>
        </p:spPr>
      </p:pic>
      <p:pic>
        <p:nvPicPr>
          <p:cNvPr id="9" name="Google Shape;204;p4"/>
          <p:cNvPicPr preferRelativeResize="0"/>
          <p:nvPr/>
        </p:nvPicPr>
        <p:blipFill rotWithShape="1">
          <a:blip r:embed="rId8">
            <a:alphaModFix/>
          </a:blip>
          <a:srcRect/>
          <a:stretch/>
        </p:blipFill>
        <p:spPr>
          <a:xfrm>
            <a:off x="13066334" y="5205884"/>
            <a:ext cx="3694496" cy="1042506"/>
          </a:xfrm>
          <a:prstGeom prst="rect">
            <a:avLst/>
          </a:prstGeom>
          <a:noFill/>
          <a:ln>
            <a:noFill/>
          </a:ln>
        </p:spPr>
      </p:pic>
      <p:graphicFrame>
        <p:nvGraphicFramePr>
          <p:cNvPr id="10" name="Google Shape;186;p59"/>
          <p:cNvGraphicFramePr/>
          <p:nvPr>
            <p:extLst>
              <p:ext uri="{D42A27DB-BD31-4B8C-83A1-F6EECF244321}">
                <p14:modId xmlns:p14="http://schemas.microsoft.com/office/powerpoint/2010/main" val="4038265960"/>
              </p:ext>
            </p:extLst>
          </p:nvPr>
        </p:nvGraphicFramePr>
        <p:xfrm>
          <a:off x="5522977" y="1657433"/>
          <a:ext cx="6448588" cy="1848714"/>
        </p:xfrm>
        <a:graphic>
          <a:graphicData uri="http://schemas.openxmlformats.org/drawingml/2006/table">
            <a:tbl>
              <a:tblPr>
                <a:noFill/>
                <a:tableStyleId>{7637F94A-DA9B-481A-AE38-6A32242EE391}</a:tableStyleId>
              </a:tblPr>
              <a:tblGrid>
                <a:gridCol w="1088135">
                  <a:extLst>
                    <a:ext uri="{9D8B030D-6E8A-4147-A177-3AD203B41FA5}">
                      <a16:colId xmlns:a16="http://schemas.microsoft.com/office/drawing/2014/main" val="20000"/>
                    </a:ext>
                  </a:extLst>
                </a:gridCol>
                <a:gridCol w="5360453">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Yira </a:t>
            </a:r>
            <a:r>
              <a:rPr lang="es-MX" sz="1200" dirty="0">
                <a:solidFill>
                  <a:srgbClr val="7F7F7F"/>
                </a:solidFill>
                <a:latin typeface="Verdana"/>
                <a:ea typeface="Verdana"/>
                <a:cs typeface="Verdana"/>
                <a:sym typeface="Verdana"/>
              </a:rPr>
              <a:t>N</a:t>
            </a:r>
            <a:r>
              <a:rPr lang="es-MX" sz="1200" dirty="0" smtClean="0">
                <a:solidFill>
                  <a:srgbClr val="7F7F7F"/>
                </a:solidFill>
                <a:latin typeface="Verdana"/>
                <a:ea typeface="Verdana"/>
                <a:cs typeface="Verdana"/>
                <a:sym typeface="Verdana"/>
              </a:rPr>
              <a:t>athalie Fonseca </a:t>
            </a:r>
            <a:r>
              <a:rPr lang="es-MX" sz="1200" dirty="0">
                <a:solidFill>
                  <a:srgbClr val="7F7F7F"/>
                </a:solidFill>
                <a:latin typeface="Verdana"/>
                <a:ea typeface="Verdana"/>
                <a:cs typeface="Verdana"/>
                <a:sym typeface="Verdana"/>
              </a:rPr>
              <a:t>P</a:t>
            </a:r>
            <a:r>
              <a:rPr lang="es-MX" sz="1200" dirty="0" smtClean="0">
                <a:solidFill>
                  <a:srgbClr val="7F7F7F"/>
                </a:solidFill>
                <a:latin typeface="Verdana"/>
                <a:ea typeface="Verdana"/>
                <a:cs typeface="Verdana"/>
                <a:sym typeface="Verdana"/>
              </a:rPr>
              <a:t>arga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t>
            </a:r>
            <a:r>
              <a:rPr lang="es-MX" sz="1800" b="0" i="0" u="none" strike="noStrike" cap="none" dirty="0" smtClean="0">
                <a:solidFill>
                  <a:srgbClr val="7F7F7F"/>
                </a:solidFill>
                <a:latin typeface="Verdana"/>
                <a:ea typeface="Verdana"/>
                <a:cs typeface="Verdana"/>
                <a:sym typeface="Verdana"/>
              </a:rPr>
              <a:t>algunos sectores </a:t>
            </a:r>
            <a:r>
              <a:rPr lang="es-MX" sz="1800" b="0" i="0" u="none" strike="noStrike" cap="none" dirty="0">
                <a:solidFill>
                  <a:srgbClr val="7F7F7F"/>
                </a:solidFill>
                <a:latin typeface="Verdana"/>
                <a:ea typeface="Verdana"/>
                <a:cs typeface="Verdana"/>
                <a:sym typeface="Verdana"/>
              </a:rPr>
              <a:t>de las regiones </a:t>
            </a:r>
            <a:r>
              <a:rPr lang="es-MX" sz="1800" b="0" i="0" u="none" strike="noStrike" cap="none" dirty="0" smtClean="0">
                <a:solidFill>
                  <a:srgbClr val="7F7F7F"/>
                </a:solidFill>
                <a:latin typeface="Verdana"/>
                <a:ea typeface="Verdana"/>
                <a:cs typeface="Verdana"/>
                <a:sym typeface="Verdana"/>
              </a:rPr>
              <a:t>Andina, Caribe, </a:t>
            </a:r>
            <a:r>
              <a:rPr lang="es-MX" sz="1800" dirty="0" smtClean="0">
                <a:solidFill>
                  <a:srgbClr val="7F7F7F"/>
                </a:solidFill>
                <a:latin typeface="Verdana"/>
                <a:ea typeface="Verdana"/>
                <a:cs typeface="Verdana"/>
                <a:sym typeface="Verdana"/>
              </a:rPr>
              <a:t>Pacífico, Orinoquía y Amazonía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extLst>
              <a:ext uri="{28A0092B-C50C-407E-A947-70E740481C1C}">
                <a14:useLocalDpi xmlns:a14="http://schemas.microsoft.com/office/drawing/2010/main" val="0"/>
              </a:ext>
            </a:extLst>
          </a:blip>
          <a:stretch>
            <a:fillRect/>
          </a:stretch>
        </p:blipFill>
        <p:spPr>
          <a:xfrm>
            <a:off x="8090116" y="1650502"/>
            <a:ext cx="3269264" cy="462322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fld id="{5F960AFB-9AE0-4B3A-8431-22C4266A130A}" type="datetime4">
              <a:rPr lang="es-MX" sz="1200" smtClean="0"/>
              <a:t>20 de febrero de 2024</a:t>
            </a:fld>
            <a:r>
              <a:rPr lang="es-MX" sz="1200" smtClean="0"/>
              <a:t>| 18:00 </a:t>
            </a:r>
            <a:r>
              <a:rPr lang="es-MX" sz="1200" dirty="0"/>
              <a:t>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45773" y="1028704"/>
            <a:ext cx="3960222" cy="5600338"/>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543281" y="2433961"/>
            <a:ext cx="2125234" cy="2313360"/>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6785651" y="2334674"/>
            <a:ext cx="2037789" cy="2469944"/>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8940575" y="2411846"/>
            <a:ext cx="1485710" cy="2315599"/>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10543420" y="1985050"/>
            <a:ext cx="1484181" cy="3169191"/>
          </a:xfrm>
          <a:prstGeom prst="rect">
            <a:avLst/>
          </a:prstGeom>
          <a:noFill/>
          <a:ln>
            <a:noFill/>
          </a:ln>
        </p:spPr>
      </p:pic>
    </p:spTree>
    <p:extLst>
      <p:ext uri="{BB962C8B-B14F-4D97-AF65-F5344CB8AC3E}">
        <p14:creationId xmlns:p14="http://schemas.microsoft.com/office/powerpoint/2010/main" val="2389822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3283991809"/>
              </p:ext>
            </p:extLst>
          </p:nvPr>
        </p:nvGraphicFramePr>
        <p:xfrm>
          <a:off x="4756677" y="1146175"/>
          <a:ext cx="7435323" cy="5620325"/>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ARCHIPIÉLAGO DE SAN ANDRÉS, PROVIDENCIA Y SANTA CATALINA : Providencia, San Andrés.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Altos Del Rosario, Arenal, Barranco De Loba, Córdoba, El Carmen De Bolívar, El Guamo, Mahates, María La Baja, Morales, San Jacinto, San Juan Nepomuceno, Tiquisio, Zambrano.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Agustín Codazzi, Becerril, Bosconia, Chimichagua, Chiriguaná, Curumaní, El Copey, El Paso, González, La Gloria, La Jagua De Ibirico, La Paz, Manaure Balcón Del Cesar, Pailitas, Pelaya, Pueblo Bello, Río De Oro,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Aracataca, Ariguaní, Ciénaga, Fundación, Pivijay, Plato, Sabanas De San Ángel, Salamina, Santa Marta, Tenerife, Zona Bananera.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Chalán, Colosó, Ovejas, San José De Toluviejo,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Ponedera, Repelón.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Achí, Arjona, Arroyohondo, Calamar, El Peñón, Magangué, Montecristo, Norosí, Pinillos, Río Viejo, San Jacinto Del Cauca, San Martín De Loba, Santa Rosa Del Sur, Simití.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Ayapel, Cereté, Ciénaga De Oro, Planeta Rica, Sahagún, San Carlos.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Albania, Hatonuevo, Manaure.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Algarrobo, El Banco, El Piñón, Remolino.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Corozal, Los Palmitos, Morroa.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ATLÁNTICO : Campo De La Cruz, Candelaria, Luruaco, Manatí, Palmar De Varela, Piojó, Sabanalarga, Santa Lucía,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BOLÍVAR : </a:t>
                      </a:r>
                      <a:r>
                        <a:rPr lang="es-CO" sz="1000" b="0" i="0" u="none" strike="noStrike" cap="none" dirty="0" err="1" smtClean="0">
                          <a:solidFill>
                            <a:srgbClr val="000000"/>
                          </a:solidFill>
                          <a:latin typeface="Arial"/>
                          <a:ea typeface="Arial"/>
                          <a:cs typeface="Arial"/>
                          <a:sym typeface="Arial"/>
                        </a:rPr>
                        <a:t>Cicuco</a:t>
                      </a:r>
                      <a:r>
                        <a:rPr lang="es-CO" sz="1000" b="0" i="0" u="none" strike="noStrike" cap="none" dirty="0" smtClean="0">
                          <a:solidFill>
                            <a:srgbClr val="000000"/>
                          </a:solidFill>
                          <a:latin typeface="Arial"/>
                          <a:ea typeface="Arial"/>
                          <a:cs typeface="Arial"/>
                          <a:sym typeface="Arial"/>
                        </a:rPr>
                        <a:t>, Santa Cruz De </a:t>
                      </a:r>
                      <a:r>
                        <a:rPr lang="es-CO" sz="1000" b="0" i="0" u="none" strike="noStrike" cap="none" dirty="0" err="1" smtClean="0">
                          <a:solidFill>
                            <a:srgbClr val="000000"/>
                          </a:solidFill>
                          <a:latin typeface="Arial"/>
                          <a:ea typeface="Arial"/>
                          <a:cs typeface="Arial"/>
                          <a:sym typeface="Arial"/>
                        </a:rPr>
                        <a:t>Mompox</a:t>
                      </a:r>
                      <a:r>
                        <a:rPr lang="es-CO" sz="1000" b="0" i="0" u="none" strike="noStrike" cap="none" dirty="0" smtClean="0">
                          <a:solidFill>
                            <a:srgbClr val="000000"/>
                          </a:solidFill>
                          <a:latin typeface="Arial"/>
                          <a:ea typeface="Arial"/>
                          <a:cs typeface="Arial"/>
                          <a:sym typeface="Arial"/>
                        </a:rPr>
                        <a:t>, </a:t>
                      </a:r>
                      <a:r>
                        <a:rPr lang="es-CO" sz="1000" b="0" i="0" u="none" strike="noStrike" cap="none" dirty="0" err="1" smtClean="0">
                          <a:solidFill>
                            <a:srgbClr val="000000"/>
                          </a:solidFill>
                          <a:latin typeface="Arial"/>
                          <a:ea typeface="Arial"/>
                          <a:cs typeface="Arial"/>
                          <a:sym typeface="Arial"/>
                        </a:rPr>
                        <a:t>Talaigua</a:t>
                      </a:r>
                      <a:r>
                        <a:rPr lang="es-CO" sz="1000" b="0" i="0" u="none" strike="noStrike" cap="none" dirty="0" smtClean="0">
                          <a:solidFill>
                            <a:srgbClr val="000000"/>
                          </a:solidFill>
                          <a:latin typeface="Arial"/>
                          <a:ea typeface="Arial"/>
                          <a:cs typeface="Arial"/>
                          <a:sym typeface="Arial"/>
                        </a:rPr>
                        <a:t> Nuevo.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CESAR : Astrea.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CÓRDOBA : Chimá, Lorica, Montelíbano, San Bernardo Del Viento,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LA GUAJIRA : Uribia.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MAGDALENA : Cerro De San Antonio, Chivolo, Concordia, Nueva Granada, Pedraza, Pijiño Del Carmen, Santa Ana, Santa Bárbara De Pinto, Zapayán.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SUCRE : Buenavista, Coveñas, Sampués, San Juan De Betulia, San Pedro,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7"/>
            <a:ext cx="4161232" cy="4757851"/>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52101" y="2917957"/>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42886" y="4459777"/>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42886" y="5774155"/>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9"/>
            <a:ext cx="3449769"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670377757"/>
              </p:ext>
            </p:extLst>
          </p:nvPr>
        </p:nvGraphicFramePr>
        <p:xfrm>
          <a:off x="3949773" y="1553271"/>
          <a:ext cx="8001000" cy="47038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San Pedro De Los Milagros.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Arcabuco, Boavita, Caldas, Cerinza, Chiquinquirá, Chiscas, Chíquiza, Covarachía, Cómbita, Duitama, El Cocuy, Gachantivá, Guacamayas, Güicán De La Sierra, La Uvita, Moniquirá, Paipa, Panqueba, Ráquira, Saboyá, San Mateo, San Miguel De Sema, Santa Rosa De Viterbo, Santa Sofía, Sativanorte, Soatá, Sotaquirá, Susacón, Sutamarchán, Tinjacá, Tipacoque, Villa De Leyva.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Albán, Anapoima, Anolaima, Apulo, Bojacá, Cajicá, Carmen De Carupa, Chía, Cota, Cucunubá, Facatativá, Fusagasugá, Fúquene, Gachetá, Girardot, Guachetá, Guaduas, Guasca, Guataquí, Guatavita, Jerusalén, Junín, La Calera, La Mesa, Lenguazaque, Madrid, Nariño, Pacho, Pulí, Quipile, Ricaurte, San Antonio Del Tequendama, San Cayetano, San Juan De Rioseco, Sasaima, Silvania, Simijaca, Soacha, Sopó, Subachoque, Susa, Sutatausa, Tena, Tenjo, Tibacuy, Tocaima, Villa De San Diego De Ubaté, Villeta, Viotá, Zipacón, Zipaquirá.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Aipe, Baraya, Campoalegre, Colombia, Neiva, Palermo, Rivera, Santa María, Tello, Teruel, Tesalia, Villavieja,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Arboledas, Bochalema, Bucarasica, Chinácota, Chitagá, Convención, Cucutilla, Cáchira, Durania, El Carmen, El Tarra, El Zulia, Gramalote, Hacarí, Herrán, La Esperanza, La Playa, Los Patios, Lourdes, Mutiscua, Ocaña, Pamplonita, Ragonvalia, Salazar, San Calixto, San Cayetano, Santiago, Sardinata, Silos, Teorama, Tibú, Villa Caro, Villa Del Rosario, Ábrego.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California, Capitanejo, Carcasí, Cerrito, Charalá, Charta, Concepción, Coromoro, El Playón, Encino, Enciso, Guaca, Gámbita, Macaravita, Matanza, Molagavita, Málaga, Onzaga, Puente Nacional, Rionegro, San Andrés, San Joaquín, San José De Miranda, San Miguel, Suratá, Vetas.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Alvarado, Anzoátegui, Ataco, Carmen De Apicalá, Chaparral, Coello, Coyaima, Cunday, Dolores, Espinal, Guamo, Ibagué, Melgar, Natagaima, Ortega, Piedras, Prado, Purificación, Rioblanco, Roncesvalles, Rovira, San Antonio, San Luis, Santa Isabel, Suárez, Valle De San Juan, Venadillo, Villarrica.</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7" name="Google Shape;157;p58"/>
          <p:cNvPicPr preferRelativeResize="0"/>
          <p:nvPr/>
        </p:nvPicPr>
        <p:blipFill rotWithShape="1">
          <a:blip r:embed="rId5">
            <a:alphaModFix/>
          </a:blip>
          <a:srcRect/>
          <a:stretch/>
        </p:blipFill>
        <p:spPr>
          <a:xfrm>
            <a:off x="13033762" y="5254870"/>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159060" y="4116464"/>
            <a:ext cx="458425" cy="44669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9"/>
            <a:ext cx="3449769"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3692923438"/>
              </p:ext>
            </p:extLst>
          </p:nvPr>
        </p:nvGraphicFramePr>
        <p:xfrm>
          <a:off x="3968061" y="1575484"/>
          <a:ext cx="8001000" cy="3140074"/>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8845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1258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ANTIOQUIA : Abejorral, Anzá, </a:t>
                      </a:r>
                      <a:r>
                        <a:rPr lang="pt-BR" sz="1000" b="0" i="0" u="none" strike="noStrike" cap="none" dirty="0" err="1" smtClean="0">
                          <a:solidFill>
                            <a:srgbClr val="000000"/>
                          </a:solidFill>
                          <a:latin typeface="Arial"/>
                          <a:ea typeface="Arial"/>
                          <a:cs typeface="Arial"/>
                          <a:sym typeface="Arial"/>
                        </a:rPr>
                        <a:t>Armenia</a:t>
                      </a:r>
                      <a:r>
                        <a:rPr lang="pt-BR" sz="1000" b="0" i="0" u="none" strike="noStrike" cap="none" dirty="0" smtClean="0">
                          <a:solidFill>
                            <a:srgbClr val="000000"/>
                          </a:solidFill>
                          <a:latin typeface="Arial"/>
                          <a:ea typeface="Arial"/>
                          <a:cs typeface="Arial"/>
                          <a:sym typeface="Arial"/>
                        </a:rPr>
                        <a:t>, Barbosa, </a:t>
                      </a:r>
                      <a:r>
                        <a:rPr lang="pt-BR" sz="1000" b="0" i="0" u="none" strike="noStrike" cap="none" dirty="0" err="1" smtClean="0">
                          <a:solidFill>
                            <a:srgbClr val="000000"/>
                          </a:solidFill>
                          <a:latin typeface="Arial"/>
                          <a:ea typeface="Arial"/>
                          <a:cs typeface="Arial"/>
                          <a:sym typeface="Arial"/>
                        </a:rPr>
                        <a:t>Bello</a:t>
                      </a:r>
                      <a:r>
                        <a:rPr lang="pt-BR" sz="1000" b="0" i="0" u="none" strike="noStrike" cap="none" dirty="0" smtClean="0">
                          <a:solidFill>
                            <a:srgbClr val="000000"/>
                          </a:solidFill>
                          <a:latin typeface="Arial"/>
                          <a:ea typeface="Arial"/>
                          <a:cs typeface="Arial"/>
                          <a:sym typeface="Arial"/>
                        </a:rPr>
                        <a:t>, Belmira, Betulia, </a:t>
                      </a:r>
                      <a:r>
                        <a:rPr lang="pt-BR" sz="1000" b="0" i="0" u="none" strike="noStrike" cap="none" dirty="0" err="1" smtClean="0">
                          <a:solidFill>
                            <a:srgbClr val="000000"/>
                          </a:solidFill>
                          <a:latin typeface="Arial"/>
                          <a:ea typeface="Arial"/>
                          <a:cs typeface="Arial"/>
                          <a:sym typeface="Arial"/>
                        </a:rPr>
                        <a:t>Caicedo</a:t>
                      </a:r>
                      <a:r>
                        <a:rPr lang="pt-BR" sz="1000" b="0" i="0" u="none" strike="noStrike" cap="none" dirty="0" smtClean="0">
                          <a:solidFill>
                            <a:srgbClr val="000000"/>
                          </a:solidFill>
                          <a:latin typeface="Arial"/>
                          <a:ea typeface="Arial"/>
                          <a:cs typeface="Arial"/>
                          <a:sym typeface="Arial"/>
                        </a:rPr>
                        <a:t>, Carolina, </a:t>
                      </a:r>
                      <a:r>
                        <a:rPr lang="pt-BR" sz="1000" b="0" i="0" u="none" strike="noStrike" cap="none" dirty="0" err="1" smtClean="0">
                          <a:solidFill>
                            <a:srgbClr val="000000"/>
                          </a:solidFill>
                          <a:latin typeface="Arial"/>
                          <a:ea typeface="Arial"/>
                          <a:cs typeface="Arial"/>
                          <a:sym typeface="Arial"/>
                        </a:rPr>
                        <a:t>Cisneros</a:t>
                      </a:r>
                      <a:r>
                        <a:rPr lang="pt-BR" sz="1000" b="0" i="0" u="none" strike="noStrike" cap="none" dirty="0" smtClean="0">
                          <a:solidFill>
                            <a:srgbClr val="000000"/>
                          </a:solidFill>
                          <a:latin typeface="Arial"/>
                          <a:ea typeface="Arial"/>
                          <a:cs typeface="Arial"/>
                          <a:sym typeface="Arial"/>
                        </a:rPr>
                        <a:t>, Concordia, Copacabana, Donmatías, Ebéjico, Entrerríos, </a:t>
                      </a:r>
                      <a:r>
                        <a:rPr lang="pt-BR" sz="1000" b="0" i="0" u="none" strike="noStrike" cap="none" dirty="0" err="1" smtClean="0">
                          <a:solidFill>
                            <a:srgbClr val="000000"/>
                          </a:solidFill>
                          <a:latin typeface="Arial"/>
                          <a:ea typeface="Arial"/>
                          <a:cs typeface="Arial"/>
                          <a:sym typeface="Arial"/>
                        </a:rPr>
                        <a:t>Girardota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Guarne</a:t>
                      </a:r>
                      <a:r>
                        <a:rPr lang="pt-BR" sz="1000" b="0" i="0" u="none" strike="noStrike" cap="none" dirty="0" smtClean="0">
                          <a:solidFill>
                            <a:srgbClr val="000000"/>
                          </a:solidFill>
                          <a:latin typeface="Arial"/>
                          <a:ea typeface="Arial"/>
                          <a:cs typeface="Arial"/>
                          <a:sym typeface="Arial"/>
                        </a:rPr>
                        <a:t>, Gómez Plata, </a:t>
                      </a:r>
                      <a:r>
                        <a:rPr lang="pt-BR" sz="1000" b="0" i="0" u="none" strike="noStrike" cap="none" dirty="0" err="1" smtClean="0">
                          <a:solidFill>
                            <a:srgbClr val="000000"/>
                          </a:solidFill>
                          <a:latin typeface="Arial"/>
                          <a:ea typeface="Arial"/>
                          <a:cs typeface="Arial"/>
                          <a:sym typeface="Arial"/>
                        </a:rPr>
                        <a:t>Heliconia</a:t>
                      </a:r>
                      <a:r>
                        <a:rPr lang="pt-BR" sz="1000" b="0" i="0" u="none" strike="noStrike" cap="none" dirty="0" smtClean="0">
                          <a:solidFill>
                            <a:srgbClr val="000000"/>
                          </a:solidFill>
                          <a:latin typeface="Arial"/>
                          <a:ea typeface="Arial"/>
                          <a:cs typeface="Arial"/>
                          <a:sym typeface="Arial"/>
                        </a:rPr>
                        <a:t>, Liborina, Medellín, </a:t>
                      </a:r>
                      <a:r>
                        <a:rPr lang="pt-BR" sz="1000" b="0" i="0" u="none" strike="noStrike" cap="none" dirty="0" err="1" smtClean="0">
                          <a:solidFill>
                            <a:srgbClr val="000000"/>
                          </a:solidFill>
                          <a:latin typeface="Arial"/>
                          <a:ea typeface="Arial"/>
                          <a:cs typeface="Arial"/>
                          <a:sym typeface="Arial"/>
                        </a:rPr>
                        <a:t>Olaya</a:t>
                      </a:r>
                      <a:r>
                        <a:rPr lang="pt-BR" sz="1000" b="0" i="0" u="none" strike="noStrike" cap="none" dirty="0" smtClean="0">
                          <a:solidFill>
                            <a:srgbClr val="000000"/>
                          </a:solidFill>
                          <a:latin typeface="Arial"/>
                          <a:ea typeface="Arial"/>
                          <a:cs typeface="Arial"/>
                          <a:sym typeface="Arial"/>
                        </a:rPr>
                        <a:t>, San Jerónimo, San Vicente Ferrer, Santa Fé De </a:t>
                      </a:r>
                      <a:r>
                        <a:rPr lang="pt-BR" sz="1000" b="0" i="0" u="none" strike="noStrike" cap="none" dirty="0" err="1" smtClean="0">
                          <a:solidFill>
                            <a:srgbClr val="000000"/>
                          </a:solidFill>
                          <a:latin typeface="Arial"/>
                          <a:ea typeface="Arial"/>
                          <a:cs typeface="Arial"/>
                          <a:sym typeface="Arial"/>
                        </a:rPr>
                        <a:t>Antioquia</a:t>
                      </a:r>
                      <a:r>
                        <a:rPr lang="pt-BR" sz="1000" b="0" i="0" u="none" strike="noStrike" cap="none" dirty="0" smtClean="0">
                          <a:solidFill>
                            <a:srgbClr val="000000"/>
                          </a:solidFill>
                          <a:latin typeface="Arial"/>
                          <a:ea typeface="Arial"/>
                          <a:cs typeface="Arial"/>
                          <a:sym typeface="Arial"/>
                        </a:rPr>
                        <a:t>, Santa Rosa De </a:t>
                      </a:r>
                      <a:r>
                        <a:rPr lang="pt-BR" sz="1000" b="0" i="0" u="none" strike="noStrike" cap="none" dirty="0" err="1" smtClean="0">
                          <a:solidFill>
                            <a:srgbClr val="000000"/>
                          </a:solidFill>
                          <a:latin typeface="Arial"/>
                          <a:ea typeface="Arial"/>
                          <a:cs typeface="Arial"/>
                          <a:sym typeface="Arial"/>
                        </a:rPr>
                        <a:t>Osos</a:t>
                      </a:r>
                      <a:r>
                        <a:rPr lang="pt-BR" sz="1000" b="0" i="0" u="none" strike="noStrike" cap="none" dirty="0" smtClean="0">
                          <a:solidFill>
                            <a:srgbClr val="000000"/>
                          </a:solidFill>
                          <a:latin typeface="Arial"/>
                          <a:ea typeface="Arial"/>
                          <a:cs typeface="Arial"/>
                          <a:sym typeface="Arial"/>
                        </a:rPr>
                        <a:t>, Santo Domingo, Sonsón, Sopetrán, Turbo, </a:t>
                      </a:r>
                      <a:r>
                        <a:rPr lang="pt-BR" sz="1000" b="0" i="0" u="none" strike="noStrike" cap="none" dirty="0" err="1" smtClean="0">
                          <a:solidFill>
                            <a:srgbClr val="000000"/>
                          </a:solidFill>
                          <a:latin typeface="Arial"/>
                          <a:ea typeface="Arial"/>
                          <a:cs typeface="Arial"/>
                          <a:sym typeface="Arial"/>
                        </a:rPr>
                        <a:t>Urrao</a:t>
                      </a:r>
                      <a:r>
                        <a:rPr lang="pt-BR" sz="1000" b="0" i="0" u="none" strike="noStrike" cap="none" dirty="0" smtClean="0">
                          <a:solidFill>
                            <a:srgbClr val="000000"/>
                          </a:solidFill>
                          <a:latin typeface="Arial"/>
                          <a:ea typeface="Arial"/>
                          <a:cs typeface="Arial"/>
                          <a:sym typeface="Arial"/>
                        </a:rPr>
                        <a:t>, Yolombó.</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BOYACÁ : Betéitiva, Buenavista, Chitaraque, Coper, El </a:t>
                      </a:r>
                      <a:r>
                        <a:rPr lang="pt-BR" sz="1000" b="0" i="0" u="none" strike="noStrike" cap="none" dirty="0" err="1" smtClean="0">
                          <a:solidFill>
                            <a:srgbClr val="000000"/>
                          </a:solidFill>
                          <a:latin typeface="Arial"/>
                          <a:ea typeface="Arial"/>
                          <a:cs typeface="Arial"/>
                          <a:sym typeface="Arial"/>
                        </a:rPr>
                        <a:t>Espino</a:t>
                      </a:r>
                      <a:r>
                        <a:rPr lang="pt-BR" sz="1000" b="0" i="0" u="none" strike="noStrike" cap="none" dirty="0" smtClean="0">
                          <a:solidFill>
                            <a:srgbClr val="000000"/>
                          </a:solidFill>
                          <a:latin typeface="Arial"/>
                          <a:ea typeface="Arial"/>
                          <a:cs typeface="Arial"/>
                          <a:sym typeface="Arial"/>
                        </a:rPr>
                        <a:t>, Floresta, Mongua, Nobsa, </a:t>
                      </a:r>
                      <a:r>
                        <a:rPr lang="pt-BR" sz="1000" b="0" i="0" u="none" strike="noStrike" cap="none" dirty="0" err="1" smtClean="0">
                          <a:solidFill>
                            <a:srgbClr val="000000"/>
                          </a:solidFill>
                          <a:latin typeface="Arial"/>
                          <a:ea typeface="Arial"/>
                          <a:cs typeface="Arial"/>
                          <a:sym typeface="Arial"/>
                        </a:rPr>
                        <a:t>Pisba</a:t>
                      </a:r>
                      <a:r>
                        <a:rPr lang="pt-BR" sz="1000" b="0" i="0" u="none" strike="noStrike" cap="none" dirty="0" smtClean="0">
                          <a:solidFill>
                            <a:srgbClr val="000000"/>
                          </a:solidFill>
                          <a:latin typeface="Arial"/>
                          <a:ea typeface="Arial"/>
                          <a:cs typeface="Arial"/>
                          <a:sym typeface="Arial"/>
                        </a:rPr>
                        <a:t>, Rondón, Sáchica, Togüí, Tutazá.</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CUNDINAMARCA : Bituima, Cachipay, Caparrapí, Chaguaní, Chipaque, Choachí, Cogua, </a:t>
                      </a:r>
                      <a:r>
                        <a:rPr lang="pt-BR" sz="1000" b="0" i="0" u="none" strike="noStrike" cap="none" dirty="0" err="1" smtClean="0">
                          <a:solidFill>
                            <a:srgbClr val="000000"/>
                          </a:solidFill>
                          <a:latin typeface="Arial"/>
                          <a:ea typeface="Arial"/>
                          <a:cs typeface="Arial"/>
                          <a:sym typeface="Arial"/>
                        </a:rPr>
                        <a:t>Funza</a:t>
                      </a:r>
                      <a:r>
                        <a:rPr lang="pt-BR" sz="1000" b="0" i="0" u="none" strike="noStrike" cap="none" dirty="0" smtClean="0">
                          <a:solidFill>
                            <a:srgbClr val="000000"/>
                          </a:solidFill>
                          <a:latin typeface="Arial"/>
                          <a:ea typeface="Arial"/>
                          <a:cs typeface="Arial"/>
                          <a:sym typeface="Arial"/>
                        </a:rPr>
                        <a:t>, Fómeque, </a:t>
                      </a:r>
                      <a:r>
                        <a:rPr lang="pt-BR" sz="1000" b="0" i="0" u="none" strike="noStrike" cap="none" dirty="0" err="1" smtClean="0">
                          <a:solidFill>
                            <a:srgbClr val="000000"/>
                          </a:solidFill>
                          <a:latin typeface="Arial"/>
                          <a:ea typeface="Arial"/>
                          <a:cs typeface="Arial"/>
                          <a:sym typeface="Arial"/>
                        </a:rPr>
                        <a:t>Guayabal</a:t>
                      </a:r>
                      <a:r>
                        <a:rPr lang="pt-BR" sz="1000" b="0" i="0" u="none" strike="noStrike" cap="none" dirty="0" smtClean="0">
                          <a:solidFill>
                            <a:srgbClr val="000000"/>
                          </a:solidFill>
                          <a:latin typeface="Arial"/>
                          <a:ea typeface="Arial"/>
                          <a:cs typeface="Arial"/>
                          <a:sym typeface="Arial"/>
                        </a:rPr>
                        <a:t> De Síquima, La Palma, La </a:t>
                      </a:r>
                      <a:r>
                        <a:rPr lang="pt-BR" sz="1000" b="0" i="0" u="none" strike="noStrike" cap="none" dirty="0" err="1" smtClean="0">
                          <a:solidFill>
                            <a:srgbClr val="000000"/>
                          </a:solidFill>
                          <a:latin typeface="Arial"/>
                          <a:ea typeface="Arial"/>
                          <a:cs typeface="Arial"/>
                          <a:sym typeface="Arial"/>
                        </a:rPr>
                        <a:t>Peña</a:t>
                      </a:r>
                      <a:r>
                        <a:rPr lang="pt-BR" sz="1000" b="0" i="0" u="none" strike="noStrike" cap="none" dirty="0" smtClean="0">
                          <a:solidFill>
                            <a:srgbClr val="000000"/>
                          </a:solidFill>
                          <a:latin typeface="Arial"/>
                          <a:ea typeface="Arial"/>
                          <a:cs typeface="Arial"/>
                          <a:sym typeface="Arial"/>
                        </a:rPr>
                        <a:t>, La Vega, Manta, </a:t>
                      </a:r>
                      <a:r>
                        <a:rPr lang="pt-BR" sz="1000" b="0" i="0" u="none" strike="noStrike" cap="none" dirty="0" err="1" smtClean="0">
                          <a:solidFill>
                            <a:srgbClr val="000000"/>
                          </a:solidFill>
                          <a:latin typeface="Arial"/>
                          <a:ea typeface="Arial"/>
                          <a:cs typeface="Arial"/>
                          <a:sym typeface="Arial"/>
                        </a:rPr>
                        <a:t>Mosquera</a:t>
                      </a:r>
                      <a:r>
                        <a:rPr lang="pt-BR" sz="1000" b="0" i="0" u="none" strike="noStrike" cap="none" dirty="0" smtClean="0">
                          <a:solidFill>
                            <a:srgbClr val="000000"/>
                          </a:solidFill>
                          <a:latin typeface="Arial"/>
                          <a:ea typeface="Arial"/>
                          <a:cs typeface="Arial"/>
                          <a:sym typeface="Arial"/>
                        </a:rPr>
                        <a:t>, Nilo, Nimaima, Nocaima, </a:t>
                      </a:r>
                      <a:r>
                        <a:rPr lang="pt-BR" sz="1000" b="0" i="0" u="none" strike="noStrike" cap="none" dirty="0" err="1" smtClean="0">
                          <a:solidFill>
                            <a:srgbClr val="000000"/>
                          </a:solidFill>
                          <a:latin typeface="Arial"/>
                          <a:ea typeface="Arial"/>
                          <a:cs typeface="Arial"/>
                          <a:sym typeface="Arial"/>
                        </a:rPr>
                        <a:t>Pasca</a:t>
                      </a:r>
                      <a:r>
                        <a:rPr lang="pt-BR" sz="1000" b="0" i="0" u="none" strike="noStrike" cap="none" dirty="0" smtClean="0">
                          <a:solidFill>
                            <a:srgbClr val="000000"/>
                          </a:solidFill>
                          <a:latin typeface="Arial"/>
                          <a:ea typeface="Arial"/>
                          <a:cs typeface="Arial"/>
                          <a:sym typeface="Arial"/>
                        </a:rPr>
                        <a:t>, Quebradanegra, San Bernardo, San Francisco, Supatá, Tabio, Tausa, Topaipí, </a:t>
                      </a:r>
                      <a:r>
                        <a:rPr lang="pt-BR" sz="1000" b="0" i="0" u="none" strike="noStrike" cap="none" dirty="0" err="1" smtClean="0">
                          <a:solidFill>
                            <a:srgbClr val="000000"/>
                          </a:solidFill>
                          <a:latin typeface="Arial"/>
                          <a:ea typeface="Arial"/>
                          <a:cs typeface="Arial"/>
                          <a:sym typeface="Arial"/>
                        </a:rPr>
                        <a:t>Ubaque</a:t>
                      </a:r>
                      <a:r>
                        <a:rPr lang="pt-BR" sz="1000" b="0" i="0" u="none" strike="noStrike" cap="none" dirty="0" smtClean="0">
                          <a:solidFill>
                            <a:srgbClr val="000000"/>
                          </a:solidFill>
                          <a:latin typeface="Arial"/>
                          <a:ea typeface="Arial"/>
                          <a:cs typeface="Arial"/>
                          <a:sym typeface="Arial"/>
                        </a:rPr>
                        <a:t>, Vianí, Útica.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HUILA : Garzón.</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NORTE DE SANTANDER : Pamplona, San José De Cúcuta.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SANTANDER : El </a:t>
                      </a:r>
                      <a:r>
                        <a:rPr lang="pt-BR" sz="1000" b="0" i="0" u="none" strike="noStrike" cap="none" dirty="0" err="1" smtClean="0">
                          <a:solidFill>
                            <a:srgbClr val="000000"/>
                          </a:solidFill>
                          <a:latin typeface="Arial"/>
                          <a:ea typeface="Arial"/>
                          <a:cs typeface="Arial"/>
                          <a:sym typeface="Arial"/>
                        </a:rPr>
                        <a:t>Guacamayo</a:t>
                      </a:r>
                      <a:r>
                        <a:rPr lang="pt-BR" sz="1000" b="0" i="0" u="none" strike="noStrike" cap="none" dirty="0" smtClean="0">
                          <a:solidFill>
                            <a:srgbClr val="000000"/>
                          </a:solidFill>
                          <a:latin typeface="Arial"/>
                          <a:ea typeface="Arial"/>
                          <a:cs typeface="Arial"/>
                          <a:sym typeface="Arial"/>
                        </a:rPr>
                        <a:t>, Mogotes, Santa Bárbara, Tona.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TOLIMA : Alpujarra, </a:t>
                      </a:r>
                      <a:r>
                        <a:rPr lang="pt-BR" sz="1000" b="0" i="0" u="none" strike="noStrike" cap="none" dirty="0" err="1" smtClean="0">
                          <a:solidFill>
                            <a:srgbClr val="000000"/>
                          </a:solidFill>
                          <a:latin typeface="Arial"/>
                          <a:ea typeface="Arial"/>
                          <a:cs typeface="Arial"/>
                          <a:sym typeface="Arial"/>
                        </a:rPr>
                        <a:t>Armero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Cajamarca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Flandes</a:t>
                      </a:r>
                      <a:r>
                        <a:rPr lang="pt-BR" sz="1000" b="0" i="0" u="none" strike="noStrike" cap="none" dirty="0" smtClean="0">
                          <a:solidFill>
                            <a:srgbClr val="000000"/>
                          </a:solidFill>
                          <a:latin typeface="Arial"/>
                          <a:ea typeface="Arial"/>
                          <a:cs typeface="Arial"/>
                          <a:sym typeface="Arial"/>
                        </a:rPr>
                        <a:t>, Icononzo, Líbano, </a:t>
                      </a:r>
                      <a:r>
                        <a:rPr lang="pt-BR" sz="1000" b="0" i="0" u="none" strike="noStrike" cap="none" dirty="0" err="1" smtClean="0">
                          <a:solidFill>
                            <a:srgbClr val="000000"/>
                          </a:solidFill>
                          <a:latin typeface="Arial"/>
                          <a:ea typeface="Arial"/>
                          <a:cs typeface="Arial"/>
                          <a:sym typeface="Arial"/>
                        </a:rPr>
                        <a:t>Murillo</a:t>
                      </a:r>
                      <a:r>
                        <a:rPr lang="pt-BR" sz="1000" b="0" i="0" u="none" strike="noStrike" cap="none" dirty="0" smtClean="0">
                          <a:solidFill>
                            <a:srgbClr val="000000"/>
                          </a:solidFill>
                          <a:latin typeface="Arial"/>
                          <a:ea typeface="Arial"/>
                          <a:cs typeface="Arial"/>
                          <a:sym typeface="Arial"/>
                        </a:rPr>
                        <a:t>, Planadas, </a:t>
                      </a:r>
                      <a:r>
                        <a:rPr lang="pt-BR" sz="1000" b="0" i="0" u="none" strike="noStrike" cap="none" dirty="0" err="1" smtClean="0">
                          <a:solidFill>
                            <a:srgbClr val="000000"/>
                          </a:solidFill>
                          <a:latin typeface="Arial"/>
                          <a:ea typeface="Arial"/>
                          <a:cs typeface="Arial"/>
                          <a:sym typeface="Arial"/>
                        </a:rPr>
                        <a:t>Saldaña</a:t>
                      </a:r>
                      <a:r>
                        <a:rPr lang="pt-BR" sz="1000" b="0" i="0" u="none" strike="noStrike" cap="none" dirty="0" smtClean="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5">
            <a:alphaModFix/>
          </a:blip>
          <a:srcRect/>
          <a:stretch/>
        </p:blipFill>
        <p:spPr>
          <a:xfrm>
            <a:off x="4245332" y="3361584"/>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9"/>
            <a:ext cx="3449769"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552534257"/>
              </p:ext>
            </p:extLst>
          </p:nvPr>
        </p:nvGraphicFramePr>
        <p:xfrm>
          <a:off x="3970565" y="1657433"/>
          <a:ext cx="8001000" cy="31798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Amalfi, Angelópolis, Angostura, Apartadó, Buriticá, Caramanta, Ciudad Bolívar, Concepción, Fredonia, Giraldo, Guadalupe, Hispania, Jericó, La Ceja, La Estrella, La Pintada, Montebello, Pueblorrico, Retiro, Sabanalarga, Salgar, San Andrés De Cuerquía, San José De La Montaña, Santa Bárbara, Tarso, Titiribí, Támesis, Valparaíso, Venecia, Yarumal.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Aquitania, Belén, Chita, Cubará, Gámeza, Paya, Pesca, San Eduardo, Sora, Tota, Viracachá, Zetaquira.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Aguadas, Marmato, Pácora, Salamina.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Agua De Dios, Arbeláez, Cabrera, Cáqueza, El Colegio, El Peñón, El Rosal, Fosca, Granada, Machetá, Pandi, Paratebueno, Quetame, Sibaté, Suesca, Une, Venecia, Villagómez, Yacopí.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Algeciras, Gigante, Nátaga, Paicol.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Cácota, Labateca.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Calarcá, Córdoba, Génova, Pijao, Salento.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Bucaramanga, Curití, Girón, Lebrija, Palmar.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Casabianca, Herveo, San Sebastián De Mariquita, Villahermosa.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8" name="Google Shape;158;p58"/>
          <p:cNvPicPr preferRelativeResize="0"/>
          <p:nvPr/>
        </p:nvPicPr>
        <p:blipFill rotWithShape="1">
          <a:blip r:embed="rId5">
            <a:alphaModFix/>
          </a:blip>
          <a:srcRect/>
          <a:stretch/>
        </p:blipFill>
        <p:spPr>
          <a:xfrm>
            <a:off x="4186607" y="3458506"/>
            <a:ext cx="484369" cy="446694"/>
          </a:xfrm>
          <a:prstGeom prst="rect">
            <a:avLst/>
          </a:prstGeom>
          <a:noFill/>
          <a:ln>
            <a:noFill/>
          </a:ln>
        </p:spPr>
      </p:pic>
    </p:spTree>
    <p:extLst>
      <p:ext uri="{BB962C8B-B14F-4D97-AF65-F5344CB8AC3E}">
        <p14:creationId xmlns:p14="http://schemas.microsoft.com/office/powerpoint/2010/main" val="1900898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3272213701"/>
              </p:ext>
            </p:extLst>
          </p:nvPr>
        </p:nvGraphicFramePr>
        <p:xfrm>
          <a:off x="4057455" y="1344311"/>
          <a:ext cx="8001000" cy="3697428"/>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CHOCÓ : Unguía.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CAUCA : </a:t>
                      </a:r>
                      <a:r>
                        <a:rPr lang="pt-BR" sz="1000" b="0" i="0" u="none" strike="noStrike" cap="none" dirty="0" err="1" smtClean="0">
                          <a:solidFill>
                            <a:srgbClr val="000000"/>
                          </a:solidFill>
                          <a:latin typeface="Arial"/>
                          <a:ea typeface="Arial"/>
                          <a:cs typeface="Arial"/>
                          <a:sym typeface="Arial"/>
                        </a:rPr>
                        <a:t>Almaguer</a:t>
                      </a:r>
                      <a:r>
                        <a:rPr lang="pt-BR" sz="1000" b="0" i="0" u="none" strike="noStrike" cap="none" dirty="0" smtClean="0">
                          <a:solidFill>
                            <a:srgbClr val="000000"/>
                          </a:solidFill>
                          <a:latin typeface="Arial"/>
                          <a:ea typeface="Arial"/>
                          <a:cs typeface="Arial"/>
                          <a:sym typeface="Arial"/>
                        </a:rPr>
                        <a:t>, La Vega, </a:t>
                      </a:r>
                      <a:r>
                        <a:rPr lang="pt-BR" sz="1000" b="0" i="0" u="none" strike="noStrike" cap="none" dirty="0" err="1" smtClean="0">
                          <a:solidFill>
                            <a:srgbClr val="000000"/>
                          </a:solidFill>
                          <a:latin typeface="Arial"/>
                          <a:ea typeface="Arial"/>
                          <a:cs typeface="Arial"/>
                          <a:sym typeface="Arial"/>
                        </a:rPr>
                        <a:t>Popayán</a:t>
                      </a:r>
                      <a:r>
                        <a:rPr lang="pt-BR" sz="1000" b="0" i="0" u="none" strike="noStrike" cap="none" dirty="0" smtClean="0">
                          <a:solidFill>
                            <a:srgbClr val="000000"/>
                          </a:solidFill>
                          <a:latin typeface="Arial"/>
                          <a:ea typeface="Arial"/>
                          <a:cs typeface="Arial"/>
                          <a:sym typeface="Arial"/>
                        </a:rPr>
                        <a:t>, Puerto </a:t>
                      </a:r>
                      <a:r>
                        <a:rPr lang="pt-BR" sz="1000" b="0" i="0" u="none" strike="noStrike" cap="none" dirty="0" err="1" smtClean="0">
                          <a:solidFill>
                            <a:srgbClr val="000000"/>
                          </a:solidFill>
                          <a:latin typeface="Arial"/>
                          <a:ea typeface="Arial"/>
                          <a:cs typeface="Arial"/>
                          <a:sym typeface="Arial"/>
                        </a:rPr>
                        <a:t>Tejada</a:t>
                      </a:r>
                      <a:r>
                        <a:rPr lang="pt-BR" sz="1000" b="0" i="0" u="none" strike="noStrike" cap="none" dirty="0" smtClean="0">
                          <a:solidFill>
                            <a:srgbClr val="000000"/>
                          </a:solidFill>
                          <a:latin typeface="Arial"/>
                          <a:ea typeface="Arial"/>
                          <a:cs typeface="Arial"/>
                          <a:sym typeface="Arial"/>
                        </a:rPr>
                        <a:t>, Puracé, Páez, San Sebastián, Sotará Paispamba.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VALLE DEL CAUCA : Bolívar, El Dovio, Guadalajara De </a:t>
                      </a:r>
                      <a:r>
                        <a:rPr lang="pt-BR" sz="1000" b="0" i="0" u="none" strike="noStrike" cap="none" dirty="0" err="1" smtClean="0">
                          <a:solidFill>
                            <a:srgbClr val="000000"/>
                          </a:solidFill>
                          <a:latin typeface="Arial"/>
                          <a:ea typeface="Arial"/>
                          <a:cs typeface="Arial"/>
                          <a:sym typeface="Arial"/>
                        </a:rPr>
                        <a:t>Buga</a:t>
                      </a:r>
                      <a:r>
                        <a:rPr lang="pt-BR" sz="1000" b="0" i="0" u="none" strike="noStrike" cap="none" dirty="0" smtClean="0">
                          <a:solidFill>
                            <a:srgbClr val="000000"/>
                          </a:solidFill>
                          <a:latin typeface="Arial"/>
                          <a:ea typeface="Arial"/>
                          <a:cs typeface="Arial"/>
                          <a:sym typeface="Arial"/>
                        </a:rPr>
                        <a:t>, La </a:t>
                      </a:r>
                      <a:r>
                        <a:rPr lang="pt-BR" sz="1000" b="0" i="0" u="none" strike="noStrike" cap="none" dirty="0" err="1" smtClean="0">
                          <a:solidFill>
                            <a:srgbClr val="000000"/>
                          </a:solidFill>
                          <a:latin typeface="Arial"/>
                          <a:ea typeface="Arial"/>
                          <a:cs typeface="Arial"/>
                          <a:sym typeface="Arial"/>
                        </a:rPr>
                        <a:t>Unión</a:t>
                      </a:r>
                      <a:r>
                        <a:rPr lang="pt-BR" sz="1000" b="0" i="0" u="none" strike="noStrike" cap="none" dirty="0" smtClean="0">
                          <a:solidFill>
                            <a:srgbClr val="000000"/>
                          </a:solidFill>
                          <a:latin typeface="Arial"/>
                          <a:ea typeface="Arial"/>
                          <a:cs typeface="Arial"/>
                          <a:sym typeface="Arial"/>
                        </a:rPr>
                        <a:t>, La Victoria, Palmira, Roldanillo, Sevilla, Toro, </a:t>
                      </a:r>
                      <a:r>
                        <a:rPr lang="pt-BR" sz="1000" b="0" i="0" u="none" strike="noStrike" cap="none" dirty="0" err="1" smtClean="0">
                          <a:solidFill>
                            <a:srgbClr val="000000"/>
                          </a:solidFill>
                          <a:latin typeface="Arial"/>
                          <a:ea typeface="Arial"/>
                          <a:cs typeface="Arial"/>
                          <a:sym typeface="Arial"/>
                        </a:rPr>
                        <a:t>Tuluá</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Versalles</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Zarzal</a:t>
                      </a:r>
                      <a:r>
                        <a:rPr lang="pt-BR" sz="1000" b="0" i="0" u="none" strike="noStrike" cap="none" dirty="0" smtClean="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18660" y="883843"/>
            <a:ext cx="3406216" cy="5781668"/>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35065" y="2501954"/>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16776" y="3414511"/>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16776" y="4349532"/>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610975778"/>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ARAUCA : Cravo Norte, Tame.</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CASANARE : Hato </a:t>
                      </a:r>
                      <a:r>
                        <a:rPr lang="pt-BR" sz="1000" b="0" i="0" u="none" strike="noStrike" cap="none" dirty="0" err="1" smtClean="0">
                          <a:solidFill>
                            <a:srgbClr val="000000"/>
                          </a:solidFill>
                          <a:latin typeface="Arial"/>
                          <a:ea typeface="Arial"/>
                          <a:cs typeface="Arial"/>
                          <a:sym typeface="Arial"/>
                        </a:rPr>
                        <a:t>Corozal</a:t>
                      </a:r>
                      <a:r>
                        <a:rPr lang="pt-BR" sz="1000" b="0" i="0" u="none" strike="noStrike" cap="none" dirty="0" smtClean="0">
                          <a:solidFill>
                            <a:srgbClr val="000000"/>
                          </a:solidFill>
                          <a:latin typeface="Arial"/>
                          <a:ea typeface="Arial"/>
                          <a:cs typeface="Arial"/>
                          <a:sym typeface="Arial"/>
                        </a:rPr>
                        <a:t>, Paz De Ariporo.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META : Uribe.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La Salina.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Cubarral, San Juanito, Puerto Gaitán, San Martín.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Fortul, Puerto Rondón.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Nunchía, Orocué, San Luis De Palenque, Trinidad, Támara.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El Calvario, El Castillo, Lejanías, Mesetas, San Juan De Arama.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1" cy="4860671"/>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1518" y="2447463"/>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89392" y="340711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81518" y="4283994"/>
            <a:ext cx="457200" cy="437848"/>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TotalTime>
  <Words>2422</Words>
  <Application>Microsoft Office PowerPoint</Application>
  <PresentationFormat>Panorámica</PresentationFormat>
  <Paragraphs>146</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 Narrow</vt:lpstr>
      <vt:lpstr>Arial</vt:lpstr>
      <vt:lpstr>Arial Black</vt:lpstr>
      <vt:lpstr>Helvetica Neue</vt:lpstr>
      <vt:lpstr>Calibri</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106</cp:revision>
  <dcterms:created xsi:type="dcterms:W3CDTF">2022-10-19T17:32:46Z</dcterms:created>
  <dcterms:modified xsi:type="dcterms:W3CDTF">2024-02-20T17:09:44Z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