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71" r:id="rId4"/>
    <p:sldId id="269" r:id="rId5"/>
    <p:sldId id="259" r:id="rId6"/>
    <p:sldId id="272" r:id="rId7"/>
    <p:sldId id="261"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p:scale>
          <a:sx n="125" d="100"/>
          <a:sy n="125" d="100"/>
        </p:scale>
        <p:origin x="192" y="-73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959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caribe.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066</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6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7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95496" y="1281908"/>
            <a:ext cx="4401358"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589538867"/>
              </p:ext>
            </p:extLst>
          </p:nvPr>
        </p:nvGraphicFramePr>
        <p:xfrm>
          <a:off x="5224077" y="1281908"/>
          <a:ext cx="6745419" cy="3087802"/>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47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26022946"/>
                  </a:ext>
                </a:extLst>
              </a:tr>
              <a:tr h="9239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Puerto Colombia.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Miraflores.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06445" y="3651525"/>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2502" y="2761429"/>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Yira Nathalie Fonseca Parga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2"/>
            <a:ext cx="3269258"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3" name="Imagen 2">
            <a:extLst>
              <a:ext uri="{FF2B5EF4-FFF2-40B4-BE49-F238E27FC236}">
                <a16:creationId xmlns:a16="http://schemas.microsoft.com/office/drawing/2014/main" id="{7FE60CA5-6CA3-1847-DF74-00C2B660745F}"/>
              </a:ext>
            </a:extLst>
          </p:cNvPr>
          <p:cNvPicPr>
            <a:picLocks noChangeAspect="1"/>
          </p:cNvPicPr>
          <p:nvPr/>
        </p:nvPicPr>
        <p:blipFill>
          <a:blip r:embed="rId3" r:link="rId4"/>
          <a:srcRect/>
          <a:stretch>
            <a:fillRect/>
          </a:stretch>
        </p:blipFill>
        <p:spPr>
          <a:xfrm>
            <a:off x="1729170" y="1695440"/>
            <a:ext cx="8733656" cy="4206240"/>
          </a:xfrm>
          <a:prstGeom prst="rect">
            <a:avLst/>
          </a:prstGeom>
        </p:spPr>
      </p:pic>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06 de MARZO de 2024| 18:00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2"/>
          </a:xfrm>
          <a:prstGeom prst="rect">
            <a:avLst/>
          </a:prstGeom>
          <a:noFill/>
          <a:ln>
            <a:noFill/>
          </a:ln>
        </p:spPr>
      </p:pic>
      <p:pic>
        <p:nvPicPr>
          <p:cNvPr id="126" name="Google Shape;126;p17"/>
          <p:cNvPicPr preferRelativeResize="0"/>
          <p:nvPr/>
        </p:nvPicPr>
        <p:blipFill>
          <a:blip r:embed="rId5" r:link="rId6"/>
          <a:srcRect/>
          <a:stretch>
            <a:fillRect/>
          </a:stretch>
        </p:blipFill>
        <p:spPr>
          <a:xfrm>
            <a:off x="4258905" y="2433961"/>
            <a:ext cx="2125230" cy="2313355"/>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745756" y="1928864"/>
            <a:ext cx="1290734" cy="3240296"/>
          </a:xfrm>
          <a:prstGeom prst="rect">
            <a:avLst/>
          </a:prstGeom>
          <a:noFill/>
          <a:ln>
            <a:noFill/>
          </a:ln>
        </p:spPr>
      </p:pic>
      <p:pic>
        <p:nvPicPr>
          <p:cNvPr id="129" name="Google Shape;129;p17"/>
          <p:cNvPicPr preferRelativeResize="0"/>
          <p:nvPr/>
        </p:nvPicPr>
        <p:blipFill>
          <a:blip r:embed="rId9" r:link="rId10"/>
          <a:srcRect/>
          <a:stretch>
            <a:fillRect/>
          </a:stretch>
        </p:blipFill>
        <p:spPr>
          <a:xfrm>
            <a:off x="9455022" y="1955728"/>
            <a:ext cx="1290734" cy="299882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477822" y="1955728"/>
            <a:ext cx="2977200" cy="299882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433131845"/>
              </p:ext>
            </p:extLst>
          </p:nvPr>
        </p:nvGraphicFramePr>
        <p:xfrm>
          <a:off x="4775929" y="1462997"/>
          <a:ext cx="6930990" cy="30777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36274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Barranco De Loba, Calamar, Cantagallo, Córdoba, El Carmen De Bolívar, El Guamo, El Peñón, Magangué, Mahates, María La Baja, Montecristo, Morales,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Río Viejo, San Jacinto, San Juan Nepomuceno, San Martín De Loba, San Pablo, Santa Cruz De Mompox, Santa Rosa Del Sur, Simití,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 Zambrano.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Chimichagua, Chiriguaná, Curumaní, El Copey, El Paso, La Gloria, La Jagua De Ibirico, La Paz, Manaure Balcón Del Cesar, Pailitas, Pelaya,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Montelíbano, Puerto Libertador,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Ciénaga, Concordia, Fundación, Pedraza, Plato, Santa Marta,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Chalán, Colosó,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91554" y="3012364"/>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1723040292"/>
              </p:ext>
            </p:extLst>
          </p:nvPr>
        </p:nvGraphicFramePr>
        <p:xfrm>
          <a:off x="4775929" y="1462997"/>
          <a:ext cx="6930990" cy="35044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654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Luruaco, Polonuevo.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Arenal,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Cicuco</a:t>
                      </a:r>
                      <a:r>
                        <a:rPr lang="es-CO" sz="1000" b="0" i="0" u="none" strike="noStrike" cap="none" dirty="0">
                          <a:solidFill>
                            <a:srgbClr val="000000"/>
                          </a:solidFill>
                          <a:latin typeface="Arial"/>
                          <a:ea typeface="Arial"/>
                          <a:cs typeface="Arial"/>
                          <a:sym typeface="Arial"/>
                        </a:rPr>
                        <a:t>, Talaigua Nuevo, </a:t>
                      </a:r>
                      <a:r>
                        <a:rPr lang="es-CO" sz="1000" b="0" i="0" u="none" strike="noStrike" cap="none" dirty="0" err="1">
                          <a:solidFill>
                            <a:srgbClr val="000000"/>
                          </a:solidFill>
                          <a:latin typeface="Arial"/>
                          <a:ea typeface="Arial"/>
                          <a:cs typeface="Arial"/>
                          <a:sym typeface="Arial"/>
                        </a:rPr>
                        <a:t>Turbana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San Alberto,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Ciénaga De Oro, Planeta Rica.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Ariguaní, El Piñón, Guamal,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Remolino, Sabanas De San Ángel, Santa Ana, Santa Bárbara De Pinto.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Manatí, Palmar De Varela, Ponedera, Repelón, Sabanalarga.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Pinillos, San Jacinto Del Cauca.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Astrea.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Albania, Uribia.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Algarrobo, El Banco, Salamina, Zona Bananera.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Galeras, Morroa, Sampués, San Luis De Sincé, San Onofre, San Pedro.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A9D52D20-744E-C04F-C4A9-07912896314A}"/>
              </a:ext>
            </a:extLst>
          </p:cNvPr>
          <p:cNvPicPr preferRelativeResize="0"/>
          <p:nvPr/>
        </p:nvPicPr>
        <p:blipFill rotWithShape="1">
          <a:blip r:embed="rId6">
            <a:alphaModFix/>
          </a:blip>
          <a:srcRect/>
          <a:stretch/>
        </p:blipFill>
        <p:spPr>
          <a:xfrm>
            <a:off x="4982647" y="2558805"/>
            <a:ext cx="451143" cy="445047"/>
          </a:xfrm>
          <a:prstGeom prst="rect">
            <a:avLst/>
          </a:prstGeom>
          <a:noFill/>
          <a:ln>
            <a:noFill/>
          </a:ln>
        </p:spPr>
      </p:pic>
      <p:pic>
        <p:nvPicPr>
          <p:cNvPr id="9" name="Google Shape;147;p1">
            <a:extLst>
              <a:ext uri="{FF2B5EF4-FFF2-40B4-BE49-F238E27FC236}">
                <a16:creationId xmlns:a16="http://schemas.microsoft.com/office/drawing/2014/main" id="{12C5902A-ABCD-3CD8-A089-F11774F04280}"/>
              </a:ext>
            </a:extLst>
          </p:cNvPr>
          <p:cNvPicPr preferRelativeResize="0"/>
          <p:nvPr/>
        </p:nvPicPr>
        <p:blipFill rotWithShape="1">
          <a:blip r:embed="rId7">
            <a:alphaModFix/>
          </a:blip>
          <a:srcRect/>
          <a:stretch/>
        </p:blipFill>
        <p:spPr>
          <a:xfrm>
            <a:off x="4982647" y="4099660"/>
            <a:ext cx="457200" cy="446694"/>
          </a:xfrm>
          <a:prstGeom prst="rect">
            <a:avLst/>
          </a:prstGeom>
          <a:noFill/>
          <a:ln>
            <a:noFill/>
          </a:ln>
        </p:spPr>
      </p:pic>
    </p:spTree>
    <p:extLst>
      <p:ext uri="{BB962C8B-B14F-4D97-AF65-F5344CB8AC3E}">
        <p14:creationId xmlns:p14="http://schemas.microsoft.com/office/powerpoint/2010/main" val="167085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251542591"/>
              </p:ext>
            </p:extLst>
          </p:nvPr>
        </p:nvGraphicFramePr>
        <p:xfrm>
          <a:off x="4055219" y="1122240"/>
          <a:ext cx="7818002" cy="52611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Fredonia.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Miraflores, Pajarito, Paya, Páez, San Luis De Gaceno.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Guayabetal, Paratebueno, Funza, Mosquera.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Convención, El Carmen, El Tarra, Ocaña, Teorama, Tibú.</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Barrancabermeja.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Ituango, Olaya, Peque, Remedios, Sopetrán, Valdivia, Yolombó, Puerto Triunfo, San Jerónimo.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Campohermoso, Chivor, Duitama, Garagoa, La Capilla, Paipa, Pisba, Rondón, San Eduardo, Santa María,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Gachalá, Gutiérrez, Jerusalén, Medina,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Ubalá.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Colombia, Tello.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Toledo.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Capitanejo, Puerto Wilches, San Benito, Bucaramanga, Rionegro, Villanueva.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Amalfi, Anzá, Barbosa, Belmira, Buriticá, Caicedo, Copacabana, Ebéjico, El Bagre, Giraldo, Girardota, Liborina, Sabanalarga, San Andrés De </a:t>
                      </a:r>
                      <a:r>
                        <a:rPr lang="es-CO" sz="1000" b="0" i="0" u="none" strike="noStrike" cap="none" dirty="0" err="1">
                          <a:solidFill>
                            <a:srgbClr val="000000"/>
                          </a:solidFill>
                          <a:latin typeface="Arial"/>
                          <a:ea typeface="Arial"/>
                          <a:cs typeface="Arial"/>
                          <a:sym typeface="Arial"/>
                        </a:rPr>
                        <a:t>Cuerquía</a:t>
                      </a:r>
                      <a:r>
                        <a:rPr lang="es-CO" sz="1000" b="0" i="0" u="none" strike="noStrike" cap="none" dirty="0">
                          <a:solidFill>
                            <a:srgbClr val="000000"/>
                          </a:solidFill>
                          <a:latin typeface="Arial"/>
                          <a:ea typeface="Arial"/>
                          <a:cs typeface="Arial"/>
                          <a:sym typeface="Arial"/>
                        </a:rPr>
                        <a:t>, San José De La Montaña, San Vicente Ferrer, Segovia.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Berbeo, Ciénega, </a:t>
                      </a:r>
                      <a:r>
                        <a:rPr lang="es-CO" sz="1000" b="0" i="0" u="none" strike="noStrike" cap="none" dirty="0" err="1">
                          <a:solidFill>
                            <a:srgbClr val="000000"/>
                          </a:solidFill>
                          <a:latin typeface="Arial"/>
                          <a:ea typeface="Arial"/>
                          <a:cs typeface="Arial"/>
                          <a:sym typeface="Arial"/>
                        </a:rPr>
                        <a:t>Covarachía</a:t>
                      </a:r>
                      <a:r>
                        <a:rPr lang="es-CO" sz="1000" b="0" i="0" u="none" strike="noStrike" cap="none" dirty="0">
                          <a:solidFill>
                            <a:srgbClr val="000000"/>
                          </a:solidFill>
                          <a:latin typeface="Arial"/>
                          <a:ea typeface="Arial"/>
                          <a:cs typeface="Arial"/>
                          <a:sym typeface="Arial"/>
                        </a:rPr>
                        <a:t>, Cubará, Moniquirá, </a:t>
                      </a:r>
                      <a:r>
                        <a:rPr lang="es-CO" sz="1000" b="0" i="0" u="none" strike="noStrike" cap="none" dirty="0" err="1">
                          <a:solidFill>
                            <a:srgbClr val="000000"/>
                          </a:solidFill>
                          <a:latin typeface="Arial"/>
                          <a:ea typeface="Arial"/>
                          <a:cs typeface="Arial"/>
                          <a:sym typeface="Arial"/>
                        </a:rPr>
                        <a:t>Pachavita</a:t>
                      </a:r>
                      <a:r>
                        <a:rPr lang="es-CO" sz="1000" b="0" i="0" u="none" strike="noStrike" cap="none" dirty="0">
                          <a:solidFill>
                            <a:srgbClr val="000000"/>
                          </a:solidFill>
                          <a:latin typeface="Arial"/>
                          <a:ea typeface="Arial"/>
                          <a:cs typeface="Arial"/>
                          <a:sym typeface="Arial"/>
                        </a:rPr>
                        <a:t>, Samacá, Tipacoque, Tota, Turmequé, Ventaquemada,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Chocontá, Cáqueza, Fosca, Fómeque, Guachetá, Lenguazaque, Manta, Sutatausa, </a:t>
                      </a:r>
                      <a:r>
                        <a:rPr lang="es-CO" sz="1000" b="0" i="0" u="none" strike="noStrike" cap="none" dirty="0" err="1">
                          <a:solidFill>
                            <a:srgbClr val="000000"/>
                          </a:solidFill>
                          <a:latin typeface="Arial"/>
                          <a:ea typeface="Arial"/>
                          <a:cs typeface="Arial"/>
                          <a:sym typeface="Arial"/>
                        </a:rPr>
                        <a:t>Tibirita</a:t>
                      </a:r>
                      <a:r>
                        <a:rPr lang="es-CO" sz="1000" b="0" i="0" u="none" strike="noStrike" cap="none" dirty="0">
                          <a:solidFill>
                            <a:srgbClr val="000000"/>
                          </a:solidFill>
                          <a:latin typeface="Arial"/>
                          <a:ea typeface="Arial"/>
                          <a:cs typeface="Arial"/>
                          <a:sym typeface="Arial"/>
                        </a:rPr>
                        <a:t>, Villa De San Diego De Ubaté, Villapinzón.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Neiva,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Arboledas, Chitagá,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Barichara, Cabrera, Carcasí, Chima, Chipatá, Cimitarra, El Carmen De Chucurí, Enciso, Galán, Hato, Macaravita, Onzaga, Palmar, Pinchote, Sabana De Torres, San Gil, San Miguel, Simacota, Socorro, Vélez.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 Armero.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5"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00421" y="3368261"/>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394004" y="5006215"/>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19948" y="2152480"/>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672065198"/>
              </p:ext>
            </p:extLst>
          </p:nvPr>
        </p:nvGraphicFramePr>
        <p:xfrm>
          <a:off x="4094181" y="1360024"/>
          <a:ext cx="7435323" cy="2383301"/>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820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7524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2"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0839" y="2170097"/>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0839" y="3155068"/>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13532369" y="5233193"/>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4070593825"/>
              </p:ext>
            </p:extLst>
          </p:nvPr>
        </p:nvGraphicFramePr>
        <p:xfrm>
          <a:off x="5224077" y="1281908"/>
          <a:ext cx="6745419" cy="4073714"/>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Maní, Monterrey,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El Castillo, Lejanías, Mesetas, San Juan De Arama, Uribe, Villavicencio, Vistahermosa, El Calvario.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Nunchía,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Cabuyaro, Cumaral, Fuente De Oro, Granada, Puerto Gaitán, Restrepo, San Carlos De Guaroa, San Juanito,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Cubarral, La Macarena, Mapiripán, Puerto Lleras, Puerto Rico.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7"/>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416766" y="2583053"/>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629641"/>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8477" y="4676229"/>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2157</TotalTime>
  <Words>1972</Words>
  <Application>Microsoft Office PowerPoint</Application>
  <PresentationFormat>Panorámica</PresentationFormat>
  <Paragraphs>142</Paragraphs>
  <Slides>12</Slides>
  <Notes>12</Notes>
  <HiddenSlides>1</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Helvetica Neue</vt:lpstr>
      <vt:lpstr>Verdana</vt:lpstr>
      <vt:lpstr>Arial Narrow</vt:lpstr>
      <vt:lpstr>Arial Black</vt:lpstr>
      <vt:lpstr>Calibri</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200</cp:revision>
  <dcterms:created xsi:type="dcterms:W3CDTF">2022-10-19T17:32:46Z</dcterms:created>
  <dcterms:modified xsi:type="dcterms:W3CDTF">2024-03-06T20:24:43Z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