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71" r:id="rId4"/>
    <p:sldId id="269" r:id="rId5"/>
    <p:sldId id="259" r:id="rId6"/>
    <p:sldId id="272" r:id="rId7"/>
    <p:sldId id="261"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140" autoAdjust="0"/>
  </p:normalViewPr>
  <p:slideViewPr>
    <p:cSldViewPr snapToGrid="0">
      <p:cViewPr varScale="1">
        <p:scale>
          <a:sx n="103" d="100"/>
          <a:sy n="103" d="100"/>
        </p:scale>
        <p:origin x="1074" y="10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959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caribe.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file:///L:\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file:///L:\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067</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7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8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95496" y="1281908"/>
            <a:ext cx="4401358"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01781393"/>
              </p:ext>
            </p:extLst>
          </p:nvPr>
        </p:nvGraphicFramePr>
        <p:xfrm>
          <a:off x="5243546" y="2275803"/>
          <a:ext cx="6745419" cy="2083043"/>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39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Puerto Colombia.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06445" y="3651525"/>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12855756" y="3898716"/>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12422902" y="2983953"/>
            <a:ext cx="432854"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Carolina Valencia Monroy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2"/>
            <a:ext cx="3269258" cy="46232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3" name="Imagen 2">
            <a:extLst>
              <a:ext uri="{FF2B5EF4-FFF2-40B4-BE49-F238E27FC236}">
                <a16:creationId xmlns:a16="http://schemas.microsoft.com/office/drawing/2014/main" id="{7FE60CA5-6CA3-1847-DF74-00C2B660745F}"/>
              </a:ext>
            </a:extLst>
          </p:cNvPr>
          <p:cNvPicPr>
            <a:picLocks noChangeAspect="1"/>
          </p:cNvPicPr>
          <p:nvPr/>
        </p:nvPicPr>
        <p:blipFill>
          <a:blip r:embed="rId3" r:link="rId4"/>
          <a:srcRect/>
          <a:stretch>
            <a:fillRect/>
          </a:stretch>
        </p:blipFill>
        <p:spPr>
          <a:xfrm>
            <a:off x="1729170" y="1695440"/>
            <a:ext cx="8733656" cy="4206240"/>
          </a:xfrm>
          <a:prstGeom prst="rect">
            <a:avLst/>
          </a:prstGeom>
        </p:spPr>
      </p:pic>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07 de MARZO de 2024| 12:00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2"/>
          </a:xfrm>
          <a:prstGeom prst="rect">
            <a:avLst/>
          </a:prstGeom>
          <a:noFill/>
          <a:ln>
            <a:noFill/>
          </a:ln>
        </p:spPr>
      </p:pic>
      <p:pic>
        <p:nvPicPr>
          <p:cNvPr id="126" name="Google Shape;126;p17"/>
          <p:cNvPicPr preferRelativeResize="0"/>
          <p:nvPr/>
        </p:nvPicPr>
        <p:blipFill>
          <a:blip r:embed="rId5" r:link="rId6"/>
          <a:srcRect/>
          <a:stretch>
            <a:fillRect/>
          </a:stretch>
        </p:blipFill>
        <p:spPr>
          <a:xfrm>
            <a:off x="4258905" y="2433961"/>
            <a:ext cx="2125230" cy="2313355"/>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745756" y="1928864"/>
            <a:ext cx="1290734" cy="3240296"/>
          </a:xfrm>
          <a:prstGeom prst="rect">
            <a:avLst/>
          </a:prstGeom>
          <a:noFill/>
          <a:ln>
            <a:noFill/>
          </a:ln>
        </p:spPr>
      </p:pic>
      <p:pic>
        <p:nvPicPr>
          <p:cNvPr id="129" name="Google Shape;129;p17"/>
          <p:cNvPicPr preferRelativeResize="0"/>
          <p:nvPr/>
        </p:nvPicPr>
        <p:blipFill>
          <a:blip r:embed="rId9" r:link="rId10"/>
          <a:srcRect/>
          <a:stretch>
            <a:fillRect/>
          </a:stretch>
        </p:blipFill>
        <p:spPr>
          <a:xfrm>
            <a:off x="9455022" y="1955728"/>
            <a:ext cx="1290734" cy="299882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477822" y="1955728"/>
            <a:ext cx="2977200" cy="2998827"/>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94756256"/>
              </p:ext>
            </p:extLst>
          </p:nvPr>
        </p:nvGraphicFramePr>
        <p:xfrm>
          <a:off x="4775929" y="1462997"/>
          <a:ext cx="6930990" cy="30777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36274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 Barranco De Loba, Calamar, Córdoba, El Carmen De Bolívar, El Guamo, El Peñón, Mahates, María La Baja, Montecristo, Morales,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Río Viejo, San Jacinto, San Juan Nepomuceno, San Martín De Loba, Santa Rosa Del Sur, Simití,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 Zambrano.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Chimichagua, Chiriguaná, Curumaní, El Copey, El Paso, La Gloria, La Jagua De Ibirico, La Paz, Manaure Balcón Del Cesar, Pailitas, Pelaya,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Montelíbano, Puerto Libertador, Tierralta.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Ariguaní, Cerro De San Antonio,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Ciénaga, Concordia, El Piñón, Fundación, Guamal, Pedraza, Pivijay, Plato, Santa Marta,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Chalán, Colosó,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91554" y="3012364"/>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865988028"/>
              </p:ext>
            </p:extLst>
          </p:nvPr>
        </p:nvGraphicFramePr>
        <p:xfrm>
          <a:off x="4775929" y="1462997"/>
          <a:ext cx="6930990" cy="362881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654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Repelón.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Arenal, Arjona, Cantagallo, Magangué, San Pablo, Santa Cruz De Mompox.</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Planeta Rica.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El Banco,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Sabanas De San Ángel, Santa Bárbara De Pinto.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Morroa,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65020374"/>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Luruaco, Manatí, Polonuevo, Ponedera, Sabanalarga.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Cartagena De Indias,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San Jacinto Del Cauca, Talaigua Nuevo, </a:t>
                      </a:r>
                      <a:r>
                        <a:rPr lang="es-ES" sz="1000" b="0" i="0" u="none" strike="noStrike" cap="none" dirty="0" err="1">
                          <a:solidFill>
                            <a:srgbClr val="000000"/>
                          </a:solidFill>
                          <a:latin typeface="Arial"/>
                          <a:ea typeface="Arial"/>
                          <a:cs typeface="Arial"/>
                          <a:sym typeface="Arial"/>
                        </a:rPr>
                        <a:t>Turbana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Astrea, San Alberto,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Cereté, Lorica, San Bernardo Del Viento.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Albania, Maicao, Uribia.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Algarrobo, Nueva Granada, Remolino, Salamina, San Sebastián De Buenavista, Santa Ana, Zona Bananera.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Corozal, Los Palmitos, Sampués, San Onofre,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A9D52D20-744E-C04F-C4A9-07912896314A}"/>
              </a:ext>
            </a:extLst>
          </p:cNvPr>
          <p:cNvPicPr preferRelativeResize="0"/>
          <p:nvPr/>
        </p:nvPicPr>
        <p:blipFill rotWithShape="1">
          <a:blip r:embed="rId6">
            <a:alphaModFix/>
          </a:blip>
          <a:srcRect/>
          <a:stretch/>
        </p:blipFill>
        <p:spPr>
          <a:xfrm>
            <a:off x="4982647" y="2558805"/>
            <a:ext cx="451143" cy="445047"/>
          </a:xfrm>
          <a:prstGeom prst="rect">
            <a:avLst/>
          </a:prstGeom>
          <a:noFill/>
          <a:ln>
            <a:noFill/>
          </a:ln>
        </p:spPr>
      </p:pic>
      <p:pic>
        <p:nvPicPr>
          <p:cNvPr id="9" name="Google Shape;147;p1">
            <a:extLst>
              <a:ext uri="{FF2B5EF4-FFF2-40B4-BE49-F238E27FC236}">
                <a16:creationId xmlns:a16="http://schemas.microsoft.com/office/drawing/2014/main" id="{12C5902A-ABCD-3CD8-A089-F11774F04280}"/>
              </a:ext>
            </a:extLst>
          </p:cNvPr>
          <p:cNvPicPr preferRelativeResize="0"/>
          <p:nvPr/>
        </p:nvPicPr>
        <p:blipFill rotWithShape="1">
          <a:blip r:embed="rId7">
            <a:alphaModFix/>
          </a:blip>
          <a:srcRect/>
          <a:stretch/>
        </p:blipFill>
        <p:spPr>
          <a:xfrm>
            <a:off x="4982647" y="4099660"/>
            <a:ext cx="457200" cy="446694"/>
          </a:xfrm>
          <a:prstGeom prst="rect">
            <a:avLst/>
          </a:prstGeom>
          <a:noFill/>
          <a:ln>
            <a:noFill/>
          </a:ln>
        </p:spPr>
      </p:pic>
    </p:spTree>
    <p:extLst>
      <p:ext uri="{BB962C8B-B14F-4D97-AF65-F5344CB8AC3E}">
        <p14:creationId xmlns:p14="http://schemas.microsoft.com/office/powerpoint/2010/main" val="167085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806716789"/>
              </p:ext>
            </p:extLst>
          </p:nvPr>
        </p:nvGraphicFramePr>
        <p:xfrm>
          <a:off x="4055219" y="1122240"/>
          <a:ext cx="7818002" cy="55659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San Jerónimo, Urrao, Frontino, Anorí, Angelópolis.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Miraflores, Pajarito, Paya, Páez, San Luis De Gaceno, Santa María,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Guayabetal, Medina.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Convención, El Carmen, El Tarra, Teorama, Toledo.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Carmen De </a:t>
                      </a:r>
                      <a:r>
                        <a:rPr lang="es-ES" sz="1000" b="0" i="0" u="none" strike="noStrike" cap="none" dirty="0" err="1">
                          <a:solidFill>
                            <a:srgbClr val="000000"/>
                          </a:solidFill>
                          <a:latin typeface="Arial"/>
                          <a:ea typeface="Arial"/>
                          <a:cs typeface="Arial"/>
                          <a:sym typeface="Arial"/>
                        </a:rPr>
                        <a:t>Apicala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Anzá, Caicedo, Fredonia, Ituango, Olaya, Sopetrán, Valdivia, Medellín.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Campohermoso, Chivor, Pisba, Rondón, Tunja.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Cáqueza, Funza, Gachalá, Gutiérrez, Jerusalén, Mosquera, Paratebueno, </a:t>
                      </a:r>
                      <a:r>
                        <a:rPr lang="es-CO" sz="1000" b="0" i="0" u="none" strike="noStrike" cap="none" dirty="0" err="1">
                          <a:solidFill>
                            <a:srgbClr val="000000"/>
                          </a:solidFill>
                          <a:latin typeface="Arial"/>
                          <a:ea typeface="Arial"/>
                          <a:cs typeface="Arial"/>
                          <a:sym typeface="Arial"/>
                        </a:rPr>
                        <a:t>Quetame</a:t>
                      </a:r>
                      <a:r>
                        <a:rPr lang="es-CO" sz="1000" b="0" i="0" u="none" strike="noStrike" cap="none" dirty="0">
                          <a:solidFill>
                            <a:srgbClr val="000000"/>
                          </a:solidFill>
                          <a:latin typeface="Arial"/>
                          <a:ea typeface="Arial"/>
                          <a:cs typeface="Arial"/>
                          <a:sym typeface="Arial"/>
                        </a:rPr>
                        <a:t>, Ubalá.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Colombia, Neiva, Tello,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Ocaña, Tibú.</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Barrancabermeja, Palmar, Sabana De Torres.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Dolores, Alpujarra, Armero.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Amalfi, Apartadó, Barbosa, Betulia, Briceño, Buriticá, Concordia, Ebéjico, El Bagre, Giraldo, Girardota, Heliconia, Liborina, Mutatá, Peque, Puerto Triunfo, Remedios, Sabanalarga,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Segovia, Yolombó.</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t>
                      </a:r>
                      <a:r>
                        <a:rPr lang="es-CO" sz="1000" b="0" i="0" u="none" strike="noStrike" cap="none" dirty="0" err="1">
                          <a:solidFill>
                            <a:srgbClr val="000000"/>
                          </a:solidFill>
                          <a:latin typeface="Arial"/>
                          <a:ea typeface="Arial"/>
                          <a:cs typeface="Arial"/>
                          <a:sym typeface="Arial"/>
                        </a:rPr>
                        <a:t>Boavita</a:t>
                      </a:r>
                      <a:r>
                        <a:rPr lang="es-CO" sz="1000" b="0" i="0" u="none" strike="noStrike" cap="none" dirty="0">
                          <a:solidFill>
                            <a:srgbClr val="000000"/>
                          </a:solidFill>
                          <a:latin typeface="Arial"/>
                          <a:ea typeface="Arial"/>
                          <a:cs typeface="Arial"/>
                          <a:sym typeface="Arial"/>
                        </a:rPr>
                        <a:t>, Chiscas, Ciénega, </a:t>
                      </a:r>
                      <a:r>
                        <a:rPr lang="es-CO" sz="1000" b="0" i="0" u="none" strike="noStrike" cap="none" dirty="0" err="1">
                          <a:solidFill>
                            <a:srgbClr val="000000"/>
                          </a:solidFill>
                          <a:latin typeface="Arial"/>
                          <a:ea typeface="Arial"/>
                          <a:cs typeface="Arial"/>
                          <a:sym typeface="Arial"/>
                        </a:rPr>
                        <a:t>Covarachía</a:t>
                      </a:r>
                      <a:r>
                        <a:rPr lang="es-CO" sz="1000" b="0" i="0" u="none" strike="noStrike" cap="none" dirty="0">
                          <a:solidFill>
                            <a:srgbClr val="000000"/>
                          </a:solidFill>
                          <a:latin typeface="Arial"/>
                          <a:ea typeface="Arial"/>
                          <a:cs typeface="Arial"/>
                          <a:sym typeface="Arial"/>
                        </a:rPr>
                        <a:t>, Cubará, Duitama, Garagoa, Guacamayas, Güicán De La Sierra, La Capilla, Paipa, Ráquira, Samacá, San Eduardo, San Mateo, San Miguel De Sema, Tipacoque, Ventaquemada, Úmbita.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Cucunubá, Fosca, Fómeque, Fúquene, Guachetá, Lenguazaque, Manta, Simijaca, Susa, Sutatausa, Une, Villa De San Diego De Ubaté.</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Chitagá, Cáchira, El Zulia, Sardinata.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Bucaramanga, Carcasí, Cerrito, Chima, Cimitarra, Enciso, Guaca, Macaravita, Onzaga, Puerto Wilches, Rionegro, San Andrés, San Benito, San Miguel,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Chaparral,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5"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00421" y="3368261"/>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394004" y="5006215"/>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19948" y="2152480"/>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683160724"/>
              </p:ext>
            </p:extLst>
          </p:nvPr>
        </p:nvGraphicFramePr>
        <p:xfrm>
          <a:off x="4094181" y="1360024"/>
          <a:ext cx="7435323" cy="2383301"/>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820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7524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CHOCÓ : Riosucio.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Dagua, Tuluá,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2"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30839" y="2170097"/>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13243723" y="4288543"/>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06493" y="3102195"/>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766107885"/>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Puerto Rondón,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Maní, Monterrey, Orocué, Paz De Ariporo, Recetor, Sabanalarga,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El Castillo, Lejanías, Mesetas, Uribe, Villavicencio, El Calvario.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Nunchía, Támara.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Fuente De Oro, San Carlos De Guaroa, Cubarral, Cumaral, Granada, San Juan De Arama, San Juanito,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Cabuyaro, Mapiripán, Puerto Gaitán, Puerto Lleras, Puerto Rico, Restrepo,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7"/>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407621"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7" y="3430995"/>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407621" y="4364511"/>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2165</TotalTime>
  <Words>1988</Words>
  <Application>Microsoft Office PowerPoint</Application>
  <PresentationFormat>Panorámica</PresentationFormat>
  <Paragraphs>138</Paragraphs>
  <Slides>12</Slides>
  <Notes>12</Notes>
  <HiddenSlides>1</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 Black</vt:lpstr>
      <vt:lpstr>Calibri</vt:lpstr>
      <vt:lpstr>Helvetica Neue</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204</cp:revision>
  <dcterms:created xsi:type="dcterms:W3CDTF">2022-10-19T17:32:46Z</dcterms:created>
  <dcterms:modified xsi:type="dcterms:W3CDTF">2024-03-07T20:27:37Z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