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71" r:id="rId4"/>
    <p:sldId id="269" r:id="rId5"/>
    <p:sldId id="259" r:id="rId6"/>
    <p:sldId id="272" r:id="rId7"/>
    <p:sldId id="261"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p:scale>
          <a:sx n="100" d="100"/>
          <a:sy n="100" d="100"/>
        </p:scale>
        <p:origin x="1152" y="15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959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caribe.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068</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8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9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95496" y="1281908"/>
            <a:ext cx="4401358"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1187486659"/>
              </p:ext>
            </p:extLst>
          </p:nvPr>
        </p:nvGraphicFramePr>
        <p:xfrm>
          <a:off x="5243546" y="2275803"/>
          <a:ext cx="6745419" cy="2083043"/>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39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06445" y="3651525"/>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12855756" y="3898716"/>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Yira Nathalie </a:t>
            </a:r>
            <a:r>
              <a:rPr lang="es-MX" sz="1200" b="0" i="0" u="none" strike="noStrike" cap="none">
                <a:solidFill>
                  <a:srgbClr val="7F7F7F"/>
                </a:solidFill>
                <a:latin typeface="Verdana"/>
                <a:ea typeface="Verdana"/>
                <a:cs typeface="Verdana"/>
                <a:sym typeface="Verdana"/>
              </a:rPr>
              <a:t>Fonseca Parga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6" y="1608762"/>
            <a:ext cx="3269258" cy="46232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3" name="Imagen 2">
            <a:extLst>
              <a:ext uri="{FF2B5EF4-FFF2-40B4-BE49-F238E27FC236}">
                <a16:creationId xmlns:a16="http://schemas.microsoft.com/office/drawing/2014/main" id="{7FE60CA5-6CA3-1847-DF74-00C2B660745F}"/>
              </a:ext>
            </a:extLst>
          </p:cNvPr>
          <p:cNvPicPr>
            <a:picLocks noChangeAspect="1"/>
          </p:cNvPicPr>
          <p:nvPr/>
        </p:nvPicPr>
        <p:blipFill>
          <a:blip r:embed="rId3" r:link="rId4"/>
          <a:srcRect/>
          <a:stretch>
            <a:fillRect/>
          </a:stretch>
        </p:blipFill>
        <p:spPr>
          <a:xfrm>
            <a:off x="1729170" y="1695440"/>
            <a:ext cx="8733656" cy="4206240"/>
          </a:xfrm>
          <a:prstGeom prst="rect">
            <a:avLst/>
          </a:prstGeom>
        </p:spPr>
      </p:pic>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08 de MARZO de 2024</a:t>
            </a:r>
            <a:r>
              <a:rPr lang="es-MX" sz="1200"/>
              <a:t>| 18:00 </a:t>
            </a:r>
            <a:r>
              <a:rPr lang="es-MX" sz="1200" dirty="0"/>
              <a:t>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2"/>
          </a:xfrm>
          <a:prstGeom prst="rect">
            <a:avLst/>
          </a:prstGeom>
          <a:noFill/>
          <a:ln>
            <a:noFill/>
          </a:ln>
        </p:spPr>
      </p:pic>
      <p:pic>
        <p:nvPicPr>
          <p:cNvPr id="126" name="Google Shape;126;p17"/>
          <p:cNvPicPr preferRelativeResize="0"/>
          <p:nvPr/>
        </p:nvPicPr>
        <p:blipFill>
          <a:blip r:embed="rId5" r:link="rId6"/>
          <a:srcRect/>
          <a:stretch>
            <a:fillRect/>
          </a:stretch>
        </p:blipFill>
        <p:spPr>
          <a:xfrm>
            <a:off x="4258905" y="2433961"/>
            <a:ext cx="2125230" cy="2313355"/>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745756" y="1928864"/>
            <a:ext cx="1290734" cy="3610876"/>
          </a:xfrm>
          <a:prstGeom prst="rect">
            <a:avLst/>
          </a:prstGeom>
          <a:noFill/>
          <a:ln>
            <a:noFill/>
          </a:ln>
        </p:spPr>
      </p:pic>
      <p:pic>
        <p:nvPicPr>
          <p:cNvPr id="129" name="Google Shape;129;p17"/>
          <p:cNvPicPr preferRelativeResize="0"/>
          <p:nvPr/>
        </p:nvPicPr>
        <p:blipFill>
          <a:blip r:embed="rId9" r:link="rId10"/>
          <a:srcRect/>
          <a:stretch>
            <a:fillRect/>
          </a:stretch>
        </p:blipFill>
        <p:spPr>
          <a:xfrm>
            <a:off x="9455022" y="1955728"/>
            <a:ext cx="1290734" cy="299882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477822" y="1955728"/>
            <a:ext cx="2977200" cy="299882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4078746156"/>
              </p:ext>
            </p:extLst>
          </p:nvPr>
        </p:nvGraphicFramePr>
        <p:xfrm>
          <a:off x="4775929" y="1462997"/>
          <a:ext cx="6930990" cy="303256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36274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Calamar, Córdoba, El Carmen De Bolívar, El Guamo, Mahates, María La Baja, Morales, San Jacinto, San Juan Nepomuceno, Santa Rosa Del Sur, Simití, Zambrano, Cartagena De Indias.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Chiriguaná, El Copey, El Paso, La Gloria, La Jagua De Ibirico, La Paz,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Barrancas, Dibulla, Distracción,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Ariguaní,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Ciénaga, Concordia, El Piñón, Fundación, Pedraza, Plato, Santa Marta,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Chalán, Colosó,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91554" y="3012364"/>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150216228"/>
              </p:ext>
            </p:extLst>
          </p:nvPr>
        </p:nvGraphicFramePr>
        <p:xfrm>
          <a:off x="4775929" y="1462997"/>
          <a:ext cx="6930990" cy="38092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654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Ponedera, Repelón, Sabanalarga.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Achí, Altos Del Rosario, Arenal, Arjona, Barranco De Loba, El Peñón, Montecristo, </a:t>
                      </a:r>
                      <a:r>
                        <a:rPr lang="es-CO" sz="1000" b="0" i="0" u="none" strike="noStrike" cap="none" dirty="0" err="1">
                          <a:solidFill>
                            <a:srgbClr val="000000"/>
                          </a:solidFill>
                          <a:latin typeface="Arial"/>
                          <a:ea typeface="Arial"/>
                          <a:cs typeface="Arial"/>
                          <a:sym typeface="Arial"/>
                        </a:rPr>
                        <a:t>Norosí</a:t>
                      </a:r>
                      <a:r>
                        <a:rPr lang="es-CO" sz="1000" b="0" i="0" u="none" strike="noStrike" cap="none" dirty="0">
                          <a:solidFill>
                            <a:srgbClr val="000000"/>
                          </a:solidFill>
                          <a:latin typeface="Arial"/>
                          <a:ea typeface="Arial"/>
                          <a:cs typeface="Arial"/>
                          <a:sym typeface="Arial"/>
                        </a:rPr>
                        <a:t>, Río Viejo, San Martín De Loba, San Pablo, Santa Cruz De Mompox, </a:t>
                      </a:r>
                      <a:r>
                        <a:rPr lang="es-CO" sz="1000" b="0" i="0" u="none" strike="noStrike" cap="none" dirty="0" err="1">
                          <a:solidFill>
                            <a:srgbClr val="000000"/>
                          </a:solidFill>
                          <a:latin typeface="Arial"/>
                          <a:ea typeface="Arial"/>
                          <a:cs typeface="Arial"/>
                          <a:sym typeface="Arial"/>
                        </a:rPr>
                        <a:t>Tiquisio</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Chimichagua, Curumaní, Manaure Balcón Del Cesar, Pailitas, Pelaya.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Ciénaga De Oro, Montelíbano, Puerto Libertador.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El Molino.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Guamal, Pivijay, Sabanas De San Ángel, Salamina.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Baranoa, Juan De Acosta, Luruaco, Manatí, Palmar De Varela, Piojó, Polonuevo, Santo Tomás, Tubará, Usiacurí.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Cantagallo, Magangué, Pinillos, San Jacinto Del Cauca.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Astrea, Río De Oro, San Alberto,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Planeta Rica, San Bernardo Del Viento.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Maicao, Manaure, Uribia.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Algarrobo, El Banco, Nueva Granada,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Remolino, San Sebastián De Buenavista, Santa Ana, Santa Bárbara De Pinto, Zona Bananera.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Corozal, Los Palmitos, Morroa, Sampués,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A9D52D20-744E-C04F-C4A9-07912896314A}"/>
              </a:ext>
            </a:extLst>
          </p:cNvPr>
          <p:cNvPicPr preferRelativeResize="0"/>
          <p:nvPr/>
        </p:nvPicPr>
        <p:blipFill rotWithShape="1">
          <a:blip r:embed="rId6">
            <a:alphaModFix/>
          </a:blip>
          <a:srcRect/>
          <a:stretch/>
        </p:blipFill>
        <p:spPr>
          <a:xfrm>
            <a:off x="4982647" y="2558805"/>
            <a:ext cx="451143" cy="445047"/>
          </a:xfrm>
          <a:prstGeom prst="rect">
            <a:avLst/>
          </a:prstGeom>
          <a:noFill/>
          <a:ln>
            <a:noFill/>
          </a:ln>
        </p:spPr>
      </p:pic>
      <p:pic>
        <p:nvPicPr>
          <p:cNvPr id="9" name="Google Shape;147;p1">
            <a:extLst>
              <a:ext uri="{FF2B5EF4-FFF2-40B4-BE49-F238E27FC236}">
                <a16:creationId xmlns:a16="http://schemas.microsoft.com/office/drawing/2014/main" id="{12C5902A-ABCD-3CD8-A089-F11774F04280}"/>
              </a:ext>
            </a:extLst>
          </p:cNvPr>
          <p:cNvPicPr preferRelativeResize="0"/>
          <p:nvPr/>
        </p:nvPicPr>
        <p:blipFill rotWithShape="1">
          <a:blip r:embed="rId7">
            <a:alphaModFix/>
          </a:blip>
          <a:srcRect/>
          <a:stretch/>
        </p:blipFill>
        <p:spPr>
          <a:xfrm>
            <a:off x="4982647" y="4099660"/>
            <a:ext cx="457200" cy="446694"/>
          </a:xfrm>
          <a:prstGeom prst="rect">
            <a:avLst/>
          </a:prstGeom>
          <a:noFill/>
          <a:ln>
            <a:noFill/>
          </a:ln>
        </p:spPr>
      </p:pic>
    </p:spTree>
    <p:extLst>
      <p:ext uri="{BB962C8B-B14F-4D97-AF65-F5344CB8AC3E}">
        <p14:creationId xmlns:p14="http://schemas.microsoft.com/office/powerpoint/2010/main" val="167085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08241581"/>
              </p:ext>
            </p:extLst>
          </p:nvPr>
        </p:nvGraphicFramePr>
        <p:xfrm>
          <a:off x="4055219" y="1007940"/>
          <a:ext cx="7818002" cy="5741435"/>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070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Fredonia, Sopetrán.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Pajarito.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El Carmen.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Angelópolis, Anorí, Anzá, Barbosa, Buriticá, Caicedo, Frontino, Giraldo, Girardota, Ituango, Olaya, San Jerónimo,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Urrao, Valdivia, Dabeiba.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Aquitania, Güicán De La Sierra, Miraflores, Paya, Páez, Rondón, San Luis De Gaceno, Santa María,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 El Espino, Nuevo Colón.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Jerusalén, Ubalá.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Chitagá, Convención, El Tarra, El Zulia, Ocaña, Teorama, Toledo.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Barrancabermeja, Capitanejo, Cerrito, Guaca, Palmar,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 Carmen De </a:t>
                      </a:r>
                      <a:r>
                        <a:rPr lang="es-CO" sz="1000" b="0" i="0" u="none" strike="noStrike" cap="none" dirty="0" err="1">
                          <a:solidFill>
                            <a:srgbClr val="000000"/>
                          </a:solidFill>
                          <a:latin typeface="Arial"/>
                          <a:ea typeface="Arial"/>
                          <a:cs typeface="Arial"/>
                          <a:sym typeface="Arial"/>
                        </a:rPr>
                        <a:t>Apicala</a:t>
                      </a:r>
                      <a:r>
                        <a:rPr lang="es-CO" sz="1000" b="0" i="0" u="none" strike="noStrike" cap="none" dirty="0">
                          <a:solidFill>
                            <a:srgbClr val="000000"/>
                          </a:solidFill>
                          <a:latin typeface="Arial"/>
                          <a:ea typeface="Arial"/>
                          <a:cs typeface="Arial"/>
                          <a:sym typeface="Arial"/>
                        </a:rPr>
                        <a:t>, San Luis.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Bello, Betulia, Briceño, Cañasgordas, Concordia, Copacabana, </a:t>
                      </a:r>
                      <a:r>
                        <a:rPr lang="es-CO" sz="1000" b="0" i="0" u="none" strike="noStrike" cap="none" dirty="0" err="1">
                          <a:solidFill>
                            <a:srgbClr val="000000"/>
                          </a:solidFill>
                          <a:latin typeface="Arial"/>
                          <a:ea typeface="Arial"/>
                          <a:cs typeface="Arial"/>
                          <a:sym typeface="Arial"/>
                        </a:rPr>
                        <a:t>Donmatías</a:t>
                      </a:r>
                      <a:r>
                        <a:rPr lang="es-CO" sz="1000" b="0" i="0" u="none" strike="noStrike" cap="none" dirty="0">
                          <a:solidFill>
                            <a:srgbClr val="000000"/>
                          </a:solidFill>
                          <a:latin typeface="Arial"/>
                          <a:ea typeface="Arial"/>
                          <a:cs typeface="Arial"/>
                          <a:sym typeface="Arial"/>
                        </a:rPr>
                        <a:t>, Ebéjico, El Bagre, Guadalupe, Heliconia, Liborina, Medellín, Mutatá, Sabanalarga, Santa Rosa De Osos, Segovia, Támesis.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t>
                      </a:r>
                      <a:r>
                        <a:rPr lang="es-CO" sz="1000" b="0" i="0" u="none" strike="noStrike" cap="none" dirty="0" err="1">
                          <a:solidFill>
                            <a:srgbClr val="000000"/>
                          </a:solidFill>
                          <a:latin typeface="Arial"/>
                          <a:ea typeface="Arial"/>
                          <a:cs typeface="Arial"/>
                          <a:sym typeface="Arial"/>
                        </a:rPr>
                        <a:t>Boavita</a:t>
                      </a:r>
                      <a:r>
                        <a:rPr lang="es-CO" sz="1000" b="0" i="0" u="none" strike="noStrike" cap="none" dirty="0">
                          <a:solidFill>
                            <a:srgbClr val="000000"/>
                          </a:solidFill>
                          <a:latin typeface="Arial"/>
                          <a:ea typeface="Arial"/>
                          <a:cs typeface="Arial"/>
                          <a:sym typeface="Arial"/>
                        </a:rPr>
                        <a:t>, Campohermoso, Chiscas, Chivor, </a:t>
                      </a:r>
                      <a:r>
                        <a:rPr lang="es-CO" sz="1000" b="0" i="0" u="none" strike="noStrike" cap="none" dirty="0" err="1">
                          <a:solidFill>
                            <a:srgbClr val="000000"/>
                          </a:solidFill>
                          <a:latin typeface="Arial"/>
                          <a:ea typeface="Arial"/>
                          <a:cs typeface="Arial"/>
                          <a:sym typeface="Arial"/>
                        </a:rPr>
                        <a:t>Covarachía</a:t>
                      </a:r>
                      <a:r>
                        <a:rPr lang="es-CO" sz="1000" b="0" i="0" u="none" strike="noStrike" cap="none" dirty="0">
                          <a:solidFill>
                            <a:srgbClr val="000000"/>
                          </a:solidFill>
                          <a:latin typeface="Arial"/>
                          <a:ea typeface="Arial"/>
                          <a:cs typeface="Arial"/>
                          <a:sym typeface="Arial"/>
                        </a:rPr>
                        <a:t>, Cubará, El Cocuy, Garagoa, Guacamayas, Pesca, Pisba, Ráquira, Samacá, San Eduardo, San Mateo, San Miguel De Sema, Tipacoque, Toca, Tunja, Ventaquemada,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Cucunubá, Cáqueza, Funza, Fómeque, Fúquene, Gachalá, Guachetá, Guayabetal, Gutiérrez, Lenguazaque, Medina, Mosquera, Paratebueno,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Simijaca, Susa, Sutatausa, Villa De San Diego De Ubaté.</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Colombia, Neiva, Tello.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t>
                      </a:r>
                      <a:r>
                        <a:rPr lang="es-CO" sz="1000" b="0" i="0" u="none" strike="noStrike" cap="none" dirty="0" err="1">
                          <a:solidFill>
                            <a:srgbClr val="000000"/>
                          </a:solidFill>
                          <a:latin typeface="Arial"/>
                          <a:ea typeface="Arial"/>
                          <a:cs typeface="Arial"/>
                          <a:sym typeface="Arial"/>
                        </a:rPr>
                        <a:t>Bucarasica</a:t>
                      </a:r>
                      <a:r>
                        <a:rPr lang="es-CO" sz="1000" b="0" i="0" u="none" strike="noStrike" cap="none" dirty="0">
                          <a:solidFill>
                            <a:srgbClr val="000000"/>
                          </a:solidFill>
                          <a:latin typeface="Arial"/>
                          <a:ea typeface="Arial"/>
                          <a:cs typeface="Arial"/>
                          <a:sym typeface="Arial"/>
                        </a:rPr>
                        <a:t>, Cáchira, Gramalote, San Cayetano, San José De Cúcuta, Sardinata, Tibú,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Carcasí, Chima, Concepción, El Playón, Enciso, Macaravita, Onzaga, Sabana De Torres, San Miguel.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Armero, Chaparral, Dolores, Natagaima,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5"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00421" y="3168236"/>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394004" y="5229562"/>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394004" y="1837707"/>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1983687540"/>
              </p:ext>
            </p:extLst>
          </p:nvPr>
        </p:nvGraphicFramePr>
        <p:xfrm>
          <a:off x="4094181" y="1360024"/>
          <a:ext cx="7435323" cy="3564568"/>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9199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870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Jamundí.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8434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86665733"/>
                  </a:ext>
                </a:extLst>
              </a:tr>
              <a:tr h="101411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VALLE DEL CAUCA : Dagua.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2"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49127" y="2431305"/>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0838" y="3261476"/>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49127" y="4184749"/>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589364969"/>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Cravo Norte, Fortul, Puerto Rondón,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San Luis De Palenque,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Calvario.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Maní, Monterrey, Nunchía, Orocué, Paz De Ariporo, Recetor, Tauramena, Trinidad.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Castillo, Lejanías, Mesetas,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La Salina, Sabanalarga,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Cubarral, Granada, San Carlos De Guaroa, San Juanito.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7"/>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407621"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6" y="3345270"/>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71171" y="4283994"/>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2342</TotalTime>
  <Words>1973</Words>
  <Application>Microsoft Office PowerPoint</Application>
  <PresentationFormat>Panorámica</PresentationFormat>
  <Paragraphs>139</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Helvetica Neue</vt:lpstr>
      <vt:lpstr>Verdana</vt:lpstr>
      <vt:lpstr>Arial Narrow</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209</cp:revision>
  <dcterms:created xsi:type="dcterms:W3CDTF">2022-10-19T17:32:46Z</dcterms:created>
  <dcterms:modified xsi:type="dcterms:W3CDTF">2024-03-08T20:23:51Z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