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71" r:id="rId4"/>
    <p:sldId id="269" r:id="rId5"/>
    <p:sldId id="272" r:id="rId6"/>
    <p:sldId id="273" r:id="rId7"/>
    <p:sldId id="261" r:id="rId8"/>
    <p:sldId id="274" r:id="rId9"/>
    <p:sldId id="264" r:id="rId10"/>
    <p:sldId id="265" r:id="rId11"/>
    <p:sldId id="266" r:id="rId12"/>
    <p:sldId id="267" r:id="rId13"/>
    <p:sldId id="268" r:id="rId14"/>
  </p:sldIdLst>
  <p:sldSz cx="12192000" cy="6858000"/>
  <p:notesSz cx="12192000" cy="6858000"/>
  <p:embeddedFontLst>
    <p:embeddedFont>
      <p:font typeface="Arial Black" panose="020B0A04020102020204" pitchFamily="34" charset="0"/>
      <p:bold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140" autoAdjust="0"/>
  </p:normalViewPr>
  <p:slideViewPr>
    <p:cSldViewPr snapToGrid="0">
      <p:cViewPr varScale="1">
        <p:scale>
          <a:sx n="78" d="100"/>
          <a:sy n="78" d="100"/>
        </p:scale>
        <p:origin x="54" y="9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959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680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8951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071</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11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11 de marzo de 2024 – 18:00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592185003"/>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ARAUCA : Fortul, Tame.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Cravo Norte,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La Salina.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Paz De Ariporo, Villanueva,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Uribe.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a:srcRect/>
          <a:stretch/>
        </p:blipFill>
        <p:spPr>
          <a:xfrm>
            <a:off x="471389" y="1445709"/>
            <a:ext cx="4650187" cy="4860667"/>
          </a:xfrm>
          <a:prstGeom prst="rect">
            <a:avLst/>
          </a:prstGeom>
          <a:noFill/>
          <a:ln>
            <a:noFill/>
          </a:ln>
        </p:spPr>
      </p:pic>
      <p:pic>
        <p:nvPicPr>
          <p:cNvPr id="203" name="Google Shape;203;p4"/>
          <p:cNvPicPr preferRelativeResize="0"/>
          <p:nvPr/>
        </p:nvPicPr>
        <p:blipFill rotWithShape="1">
          <a:blip r:embed="rId4">
            <a:alphaModFix/>
          </a:blip>
          <a:srcRect/>
          <a:stretch/>
        </p:blipFill>
        <p:spPr>
          <a:xfrm>
            <a:off x="5407621" y="2497479"/>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6">
            <a:alphaModFix/>
          </a:blip>
          <a:srcRect/>
          <a:stretch/>
        </p:blipFill>
        <p:spPr>
          <a:xfrm>
            <a:off x="5398476" y="3345270"/>
            <a:ext cx="451143" cy="445047"/>
          </a:xfrm>
          <a:prstGeom prst="rect">
            <a:avLst/>
          </a:prstGeom>
          <a:noFill/>
          <a:ln>
            <a:noFill/>
          </a:ln>
        </p:spPr>
      </p:pic>
      <p:pic>
        <p:nvPicPr>
          <p:cNvPr id="10" name="Google Shape;158;p58"/>
          <p:cNvPicPr preferRelativeResize="0"/>
          <p:nvPr/>
        </p:nvPicPr>
        <p:blipFill rotWithShape="1">
          <a:blip r:embed="rId7">
            <a:alphaModFix/>
          </a:blip>
          <a:srcRect/>
          <a:stretch/>
        </p:blipFill>
        <p:spPr>
          <a:xfrm>
            <a:off x="5371171" y="4283994"/>
            <a:ext cx="457200" cy="4378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a:srcRect/>
          <a:stretch/>
        </p:blipFill>
        <p:spPr>
          <a:xfrm>
            <a:off x="595496" y="1281908"/>
            <a:ext cx="4401358" cy="4600574"/>
          </a:xfrm>
          <a:prstGeom prst="rect">
            <a:avLst/>
          </a:prstGeom>
          <a:noFill/>
          <a:ln>
            <a:noFill/>
          </a:ln>
        </p:spPr>
      </p:pic>
      <p:pic>
        <p:nvPicPr>
          <p:cNvPr id="9" name="Google Shape;204;p4"/>
          <p:cNvPicPr preferRelativeResize="0"/>
          <p:nvPr/>
        </p:nvPicPr>
        <p:blipFill rotWithShape="1">
          <a:blip r:embed="rId4">
            <a:alphaModFix/>
          </a:blip>
          <a:srcRect/>
          <a:stretch/>
        </p:blipFill>
        <p:spPr>
          <a:xfrm>
            <a:off x="5943568" y="2907747"/>
            <a:ext cx="3694496" cy="1042506"/>
          </a:xfrm>
          <a:prstGeom prst="rect">
            <a:avLst/>
          </a:prstGeom>
          <a:noFill/>
          <a:ln>
            <a:noFill/>
          </a:ln>
        </p:spPr>
      </p:pic>
      <p:pic>
        <p:nvPicPr>
          <p:cNvPr id="217" name="Google Shape;217;p5"/>
          <p:cNvPicPr preferRelativeResize="0"/>
          <p:nvPr/>
        </p:nvPicPr>
        <p:blipFill rotWithShape="1">
          <a:blip r:embed="rId5">
            <a:alphaModFix/>
          </a:blip>
          <a:srcRect/>
          <a:stretch/>
        </p:blipFill>
        <p:spPr>
          <a:xfrm>
            <a:off x="14391641" y="5985150"/>
            <a:ext cx="457200" cy="446694"/>
          </a:xfrm>
          <a:prstGeom prst="rect">
            <a:avLst/>
          </a:prstGeom>
          <a:noFill/>
          <a:ln>
            <a:noFill/>
          </a:ln>
        </p:spPr>
      </p:pic>
      <p:pic>
        <p:nvPicPr>
          <p:cNvPr id="218" name="Google Shape;218;p5"/>
          <p:cNvPicPr preferRelativeResize="0"/>
          <p:nvPr/>
        </p:nvPicPr>
        <p:blipFill rotWithShape="1">
          <a:blip r:embed="rId6">
            <a:alphaModFix/>
          </a:blip>
          <a:srcRect/>
          <a:stretch/>
        </p:blipFill>
        <p:spPr>
          <a:xfrm>
            <a:off x="12855756" y="3898716"/>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7">
            <a:alphaModFix/>
          </a:blip>
          <a:srcRect/>
          <a:stretch/>
        </p:blipFill>
        <p:spPr>
          <a:xfrm>
            <a:off x="12422902" y="2983953"/>
            <a:ext cx="432854" cy="4450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Adriana Marcela Tamayo Quintana</a:t>
            </a:r>
            <a:r>
              <a:rPr lang="es-MX" sz="1200" b="0" i="0" u="none" strike="noStrike" cap="none" dirty="0">
                <a:solidFill>
                  <a:srgbClr val="7F7F7F"/>
                </a:solidFill>
                <a:latin typeface="Verdana"/>
                <a:ea typeface="Verdana"/>
                <a:cs typeface="Verdana"/>
                <a:sym typeface="Verdana"/>
              </a:rPr>
              <a:t>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y Orinoquía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149156" y="1608763"/>
            <a:ext cx="3269256" cy="46232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3" name="Imagen 2">
            <a:extLst>
              <a:ext uri="{FF2B5EF4-FFF2-40B4-BE49-F238E27FC236}">
                <a16:creationId xmlns:a16="http://schemas.microsoft.com/office/drawing/2014/main" id="{7FE60CA5-6CA3-1847-DF74-00C2B660745F}"/>
              </a:ext>
            </a:extLst>
          </p:cNvPr>
          <p:cNvPicPr>
            <a:picLocks noChangeAspect="1"/>
          </p:cNvPicPr>
          <p:nvPr/>
        </p:nvPicPr>
        <p:blipFill>
          <a:blip r:embed="rId3" r:link="rId4"/>
          <a:srcRect/>
          <a:stretch>
            <a:fillRect/>
          </a:stretch>
        </p:blipFill>
        <p:spPr>
          <a:xfrm>
            <a:off x="1729170" y="1695440"/>
            <a:ext cx="8733656" cy="4206239"/>
          </a:xfrm>
          <a:prstGeom prst="rect">
            <a:avLst/>
          </a:prstGeom>
        </p:spPr>
      </p:pic>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11 de Marzo de 2024| 18:00 HLC</a:t>
            </a:r>
            <a:endParaRPr sz="1200" dirty="0"/>
          </a:p>
        </p:txBody>
      </p:sp>
      <p:pic>
        <p:nvPicPr>
          <p:cNvPr id="125" name="Google Shape;125;p17"/>
          <p:cNvPicPr preferRelativeResize="0"/>
          <p:nvPr/>
        </p:nvPicPr>
        <p:blipFill>
          <a:blip r:embed="rId3"/>
          <a:srcRect/>
          <a:stretch/>
        </p:blipFill>
        <p:spPr>
          <a:xfrm>
            <a:off x="229457" y="1025186"/>
            <a:ext cx="3960217" cy="5600332"/>
          </a:xfrm>
          <a:prstGeom prst="rect">
            <a:avLst/>
          </a:prstGeom>
          <a:noFill/>
          <a:ln>
            <a:noFill/>
          </a:ln>
        </p:spPr>
      </p:pic>
      <p:pic>
        <p:nvPicPr>
          <p:cNvPr id="126" name="Google Shape;126;p17"/>
          <p:cNvPicPr preferRelativeResize="0"/>
          <p:nvPr/>
        </p:nvPicPr>
        <p:blipFill>
          <a:blip r:embed="rId4"/>
          <a:srcRect/>
          <a:stretch/>
        </p:blipFill>
        <p:spPr>
          <a:xfrm>
            <a:off x="4258905" y="2433961"/>
            <a:ext cx="2125229" cy="2313355"/>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5"/>
          <a:srcRect/>
          <a:stretch/>
        </p:blipFill>
        <p:spPr>
          <a:xfrm>
            <a:off x="10745756" y="1696453"/>
            <a:ext cx="1290734" cy="3309413"/>
          </a:xfrm>
          <a:prstGeom prst="rect">
            <a:avLst/>
          </a:prstGeom>
          <a:noFill/>
          <a:ln>
            <a:noFill/>
          </a:ln>
        </p:spPr>
      </p:pic>
      <p:pic>
        <p:nvPicPr>
          <p:cNvPr id="129" name="Google Shape;129;p17"/>
          <p:cNvPicPr preferRelativeResize="0"/>
          <p:nvPr/>
        </p:nvPicPr>
        <p:blipFill>
          <a:blip r:embed="rId6"/>
          <a:srcRect/>
          <a:stretch/>
        </p:blipFill>
        <p:spPr>
          <a:xfrm>
            <a:off x="9454256" y="1696453"/>
            <a:ext cx="1291500" cy="3309413"/>
          </a:xfrm>
          <a:prstGeom prst="rect">
            <a:avLst/>
          </a:prstGeom>
          <a:noFill/>
          <a:ln>
            <a:noFill/>
          </a:ln>
        </p:spPr>
      </p:pic>
      <p:pic>
        <p:nvPicPr>
          <p:cNvPr id="127" name="Google Shape;127;p17"/>
          <p:cNvPicPr preferRelativeResize="0"/>
          <p:nvPr/>
        </p:nvPicPr>
        <p:blipFill>
          <a:blip r:embed="rId7"/>
          <a:srcRect/>
          <a:stretch/>
        </p:blipFill>
        <p:spPr>
          <a:xfrm>
            <a:off x="6477822" y="2433961"/>
            <a:ext cx="2882746" cy="2313355"/>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3198010091"/>
              </p:ext>
            </p:extLst>
          </p:nvPr>
        </p:nvGraphicFramePr>
        <p:xfrm>
          <a:off x="4775929" y="1658702"/>
          <a:ext cx="6930990" cy="42664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654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Galapa, Juan De Acosta, Luruaco, Palmar De Varela, Piojó, Polonuevo, Ponedera, Sabanalarga, Santo Tomás,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Córdoba, El Carmen De Bolívar, El Guamo, Mahates, María La Baja, San Jacinto, San Juan Nepomuceno, Santa Rosa Del Sur, Zambrano, San Pablo.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Agustín Codazzi, Becerril, Chiriguaná, Curumaní, El Paso, La Gloria, La Jagua De Ibirico, La Paz, El Copey.</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Montelíbano, Planeta Rica,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Dibulla, Distracción, Riohacha, San Juan Del Cesar.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Aracataca, Ciénaga, Fundación, Remolino, Sabanas De San Ángel, Santa Marta.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Chalán, Colosó,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65020374"/>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Candelaria, Manatí, Repelón.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Arjona, Calamar, Magangué, Morales, Pinillos, Simití.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Astrea, Bosconia, Chimichagua, Pailitas, Pelaya, Río De Oro,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Puerto Libertador.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Fonseca,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Ariguaní, El Piñón, Pedraza,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Pivijay, Plato, Salamina, San Sebastián De Buenavista, Santa Bárbara De Pinto,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 Morroa,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3096397"/>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a:srcRect/>
          <a:stretch/>
        </p:blipFill>
        <p:spPr>
          <a:xfrm>
            <a:off x="485081" y="1462998"/>
            <a:ext cx="4161228" cy="4757846"/>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4">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A9D52D20-744E-C04F-C4A9-07912896314A}"/>
              </a:ext>
            </a:extLst>
          </p:cNvPr>
          <p:cNvPicPr preferRelativeResize="0"/>
          <p:nvPr/>
        </p:nvPicPr>
        <p:blipFill rotWithShape="1">
          <a:blip r:embed="rId5">
            <a:alphaModFix/>
          </a:blip>
          <a:srcRect/>
          <a:stretch/>
        </p:blipFill>
        <p:spPr>
          <a:xfrm>
            <a:off x="4961354" y="5033558"/>
            <a:ext cx="451143" cy="445047"/>
          </a:xfrm>
          <a:prstGeom prst="rect">
            <a:avLst/>
          </a:prstGeom>
          <a:noFill/>
          <a:ln>
            <a:noFill/>
          </a:ln>
        </p:spPr>
      </p:pic>
      <p:pic>
        <p:nvPicPr>
          <p:cNvPr id="2" name="Google Shape;137;p24" descr="Recurso 25.png">
            <a:extLst>
              <a:ext uri="{FF2B5EF4-FFF2-40B4-BE49-F238E27FC236}">
                <a16:creationId xmlns:a16="http://schemas.microsoft.com/office/drawing/2014/main" id="{F590DF8A-5DC2-45FD-7AA9-9ABC52D0634B}"/>
              </a:ext>
            </a:extLst>
          </p:cNvPr>
          <p:cNvPicPr preferRelativeResize="0"/>
          <p:nvPr/>
        </p:nvPicPr>
        <p:blipFill rotWithShape="1">
          <a:blip r:embed="rId6">
            <a:alphaModFix/>
          </a:blip>
          <a:srcRect/>
          <a:stretch/>
        </p:blipFill>
        <p:spPr>
          <a:xfrm>
            <a:off x="4954072" y="3122783"/>
            <a:ext cx="458425" cy="446694"/>
          </a:xfrm>
          <a:prstGeom prst="rect">
            <a:avLst/>
          </a:prstGeom>
          <a:noFill/>
          <a:ln>
            <a:noFill/>
          </a:ln>
        </p:spPr>
      </p:pic>
    </p:spTree>
    <p:extLst>
      <p:ext uri="{BB962C8B-B14F-4D97-AF65-F5344CB8AC3E}">
        <p14:creationId xmlns:p14="http://schemas.microsoft.com/office/powerpoint/2010/main" val="167085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3221123923"/>
              </p:ext>
            </p:extLst>
          </p:nvPr>
        </p:nvGraphicFramePr>
        <p:xfrm>
          <a:off x="4880704" y="2811227"/>
          <a:ext cx="6930990" cy="20109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Montecristo, Santa Cruz De Mompox, Talaigua Nuevo.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Manaure Balcón Del Cesar, Pueblo Bello, San Alberto, San Diego,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Ciénaga De Oro, Lorica, San Bernardo Del Viento.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a:t>
                      </a:r>
                      <a:r>
                        <a:rPr lang="es-ES" sz="1000" b="0" i="0" u="none" strike="noStrike" cap="none" dirty="0" err="1">
                          <a:solidFill>
                            <a:srgbClr val="000000"/>
                          </a:solidFill>
                          <a:latin typeface="Arial"/>
                          <a:ea typeface="Arial"/>
                          <a:cs typeface="Arial"/>
                          <a:sym typeface="Arial"/>
                        </a:rPr>
                        <a:t>Hatonuevo</a:t>
                      </a:r>
                      <a:r>
                        <a:rPr lang="es-ES" sz="1000" b="0" i="0" u="none" strike="noStrike" cap="none" dirty="0">
                          <a:solidFill>
                            <a:srgbClr val="000000"/>
                          </a:solidFill>
                          <a:latin typeface="Arial"/>
                          <a:ea typeface="Arial"/>
                          <a:cs typeface="Arial"/>
                          <a:sym typeface="Arial"/>
                        </a:rPr>
                        <a:t>, La Jagua Del Pilar, Maicao.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Cerro De San Antonio,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Concordia, El Banco, El Retén, Guamal, Nueva Granada, San Zenón, Santa Ana, Tenerife.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Buenavista, Los Palmitos, Sampués,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a:srcRect/>
          <a:stretch/>
        </p:blipFill>
        <p:spPr>
          <a:xfrm>
            <a:off x="485081" y="1462998"/>
            <a:ext cx="4161228" cy="4757846"/>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4">
            <a:alphaModFix/>
          </a:blip>
          <a:srcRect/>
          <a:stretch/>
        </p:blipFill>
        <p:spPr>
          <a:xfrm>
            <a:off x="12340872" y="1961346"/>
            <a:ext cx="3694496" cy="1042506"/>
          </a:xfrm>
          <a:prstGeom prst="rect">
            <a:avLst/>
          </a:prstGeom>
          <a:noFill/>
          <a:ln>
            <a:noFill/>
          </a:ln>
        </p:spPr>
      </p:pic>
      <p:pic>
        <p:nvPicPr>
          <p:cNvPr id="9" name="Google Shape;147;p1">
            <a:extLst>
              <a:ext uri="{FF2B5EF4-FFF2-40B4-BE49-F238E27FC236}">
                <a16:creationId xmlns:a16="http://schemas.microsoft.com/office/drawing/2014/main" id="{12C5902A-ABCD-3CD8-A089-F11774F04280}"/>
              </a:ext>
            </a:extLst>
          </p:cNvPr>
          <p:cNvPicPr preferRelativeResize="0"/>
          <p:nvPr/>
        </p:nvPicPr>
        <p:blipFill rotWithShape="1">
          <a:blip r:embed="rId5">
            <a:alphaModFix/>
          </a:blip>
          <a:srcRect/>
          <a:stretch/>
        </p:blipFill>
        <p:spPr>
          <a:xfrm>
            <a:off x="5052790" y="4069743"/>
            <a:ext cx="457200" cy="446694"/>
          </a:xfrm>
          <a:prstGeom prst="rect">
            <a:avLst/>
          </a:prstGeom>
          <a:noFill/>
          <a:ln>
            <a:noFill/>
          </a:ln>
        </p:spPr>
      </p:pic>
    </p:spTree>
    <p:extLst>
      <p:ext uri="{BB962C8B-B14F-4D97-AF65-F5344CB8AC3E}">
        <p14:creationId xmlns:p14="http://schemas.microsoft.com/office/powerpoint/2010/main" val="2259694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512110409"/>
              </p:ext>
            </p:extLst>
          </p:nvPr>
        </p:nvGraphicFramePr>
        <p:xfrm>
          <a:off x="4063928" y="1983300"/>
          <a:ext cx="7818002" cy="42248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070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Fredonia, Guadalupe.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Samacá,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Corrales, Boyacá.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t>
                      </a:r>
                      <a:r>
                        <a:rPr lang="es-ES" sz="1000" b="0" i="0" u="none" strike="noStrike" cap="none" dirty="0" err="1">
                          <a:solidFill>
                            <a:srgbClr val="000000"/>
                          </a:solidFill>
                          <a:latin typeface="Arial"/>
                          <a:ea typeface="Arial"/>
                          <a:cs typeface="Arial"/>
                          <a:sym typeface="Arial"/>
                        </a:rPr>
                        <a:t>Bucarasica</a:t>
                      </a:r>
                      <a:r>
                        <a:rPr lang="es-ES" sz="1000" b="0" i="0" u="none" strike="noStrike" cap="none" dirty="0">
                          <a:solidFill>
                            <a:srgbClr val="000000"/>
                          </a:solidFill>
                          <a:latin typeface="Arial"/>
                          <a:ea typeface="Arial"/>
                          <a:cs typeface="Arial"/>
                          <a:sym typeface="Arial"/>
                        </a:rPr>
                        <a:t>, Cáchira, El Carmen, El Zulia, Gramalote, Mutiscua, Ocaña, Santiago, Sardinata.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Cerrito, El Playón, Suratá, Vetas, Barrancabermeja, Rionegro.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 Guamo, Natagaima.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Sopetrán, Anorí, Dabeiba, Puerto Berrío, Segovia.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Duitama, Tibasosa, Aquitania, Chiscas, Chita, El Cocuy, El Espino, Guacamayas, Güicán De La Sierra, Paipa, </a:t>
                      </a:r>
                      <a:r>
                        <a:rPr lang="es-CO" sz="1000" b="0" i="0" u="none" strike="noStrike" cap="none" dirty="0" err="1">
                          <a:solidFill>
                            <a:srgbClr val="000000"/>
                          </a:solidFill>
                          <a:latin typeface="Arial"/>
                          <a:ea typeface="Arial"/>
                          <a:cs typeface="Arial"/>
                          <a:sym typeface="Arial"/>
                        </a:rPr>
                        <a:t>Panqueba</a:t>
                      </a:r>
                      <a:r>
                        <a:rPr lang="es-CO" sz="1000" b="0" i="0" u="none" strike="noStrike" cap="none" dirty="0">
                          <a:solidFill>
                            <a:srgbClr val="000000"/>
                          </a:solidFill>
                          <a:latin typeface="Arial"/>
                          <a:ea typeface="Arial"/>
                          <a:cs typeface="Arial"/>
                          <a:sym typeface="Arial"/>
                        </a:rPr>
                        <a:t>, Pesca, San Mateo, Toca, Ventaquemada.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Choachí, Chía, Cota, Cucunubá, Fómeque, Gachetá, Guasca, Guatavita, Junín, La Calera, Lenguazaque, Sibaté, Soacha, Sopó, Subachoque, Sutatausa, Tausa, Tenjo, Villa De San Diego De Ubaté, Agua De Dios.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Aipe, Baraya, Colombia, Neiva, Rivera, Tello.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Arboledas, Convención, </a:t>
                      </a:r>
                      <a:r>
                        <a:rPr lang="es-CO" sz="1000" b="0" i="0" u="none" strike="noStrike" cap="none" dirty="0" err="1">
                          <a:solidFill>
                            <a:srgbClr val="000000"/>
                          </a:solidFill>
                          <a:latin typeface="Arial"/>
                          <a:ea typeface="Arial"/>
                          <a:cs typeface="Arial"/>
                          <a:sym typeface="Arial"/>
                        </a:rPr>
                        <a:t>Cucutilla</a:t>
                      </a:r>
                      <a:r>
                        <a:rPr lang="es-CO" sz="1000" b="0" i="0" u="none" strike="noStrike" cap="none" dirty="0">
                          <a:solidFill>
                            <a:srgbClr val="000000"/>
                          </a:solidFill>
                          <a:latin typeface="Arial"/>
                          <a:ea typeface="Arial"/>
                          <a:cs typeface="Arial"/>
                          <a:sym typeface="Arial"/>
                        </a:rPr>
                        <a:t>, Lourdes, San Cayetano, Silos, Villa Caro,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QUINDÍO : Calarcá.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California, Carcasí, Concepción, Guaca, Macaravita, Palmar, Puerto Wilches, San Andrés, San Miguel, Zapatoca.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Ibagué, Chaparral, Dolores, Prado, Roncesvalles, Saldaña.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srcRect/>
          <a:stretch/>
        </p:blipFill>
        <p:spPr>
          <a:xfrm>
            <a:off x="397009" y="1465961"/>
            <a:ext cx="3449765" cy="4878476"/>
          </a:xfrm>
          <a:prstGeom prst="rect">
            <a:avLst/>
          </a:prstGeom>
          <a:noFill/>
          <a:ln>
            <a:noFill/>
          </a:ln>
        </p:spPr>
      </p:pic>
      <p:pic>
        <p:nvPicPr>
          <p:cNvPr id="157" name="Google Shape;157;p58"/>
          <p:cNvPicPr preferRelativeResize="0"/>
          <p:nvPr/>
        </p:nvPicPr>
        <p:blipFill rotWithShape="1">
          <a:blip r:embed="rId4">
            <a:alphaModFix/>
          </a:blip>
          <a:srcRect/>
          <a:stretch/>
        </p:blipFill>
        <p:spPr>
          <a:xfrm>
            <a:off x="4286092" y="4306822"/>
            <a:ext cx="477952" cy="445047"/>
          </a:xfrm>
          <a:prstGeom prst="rect">
            <a:avLst/>
          </a:prstGeom>
          <a:noFill/>
          <a:ln>
            <a:noFill/>
          </a:ln>
        </p:spPr>
      </p:pic>
      <p:pic>
        <p:nvPicPr>
          <p:cNvPr id="8" name="Google Shape;137;p24" descr="Recurso 25.png"/>
          <p:cNvPicPr preferRelativeResize="0"/>
          <p:nvPr/>
        </p:nvPicPr>
        <p:blipFill rotWithShape="1">
          <a:blip r:embed="rId5">
            <a:alphaModFix/>
          </a:blip>
          <a:srcRect/>
          <a:stretch/>
        </p:blipFill>
        <p:spPr>
          <a:xfrm>
            <a:off x="4308106" y="3003567"/>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124174521"/>
              </p:ext>
            </p:extLst>
          </p:nvPr>
        </p:nvGraphicFramePr>
        <p:xfrm>
          <a:off x="4090053" y="2087803"/>
          <a:ext cx="7818002" cy="33409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Amalfi, Barbosa, Bello, Briceño, Buriticá, Campamento, Carolina, </a:t>
                      </a:r>
                      <a:r>
                        <a:rPr lang="es-CO" sz="1000" b="0" i="0" u="none" strike="noStrike" cap="none" dirty="0" err="1">
                          <a:solidFill>
                            <a:srgbClr val="000000"/>
                          </a:solidFill>
                          <a:latin typeface="Arial"/>
                          <a:ea typeface="Arial"/>
                          <a:cs typeface="Arial"/>
                          <a:sym typeface="Arial"/>
                        </a:rPr>
                        <a:t>Donmatías</a:t>
                      </a:r>
                      <a:r>
                        <a:rPr lang="es-CO" sz="1000" b="0" i="0" u="none" strike="noStrike" cap="none" dirty="0">
                          <a:solidFill>
                            <a:srgbClr val="000000"/>
                          </a:solidFill>
                          <a:latin typeface="Arial"/>
                          <a:ea typeface="Arial"/>
                          <a:cs typeface="Arial"/>
                          <a:sym typeface="Arial"/>
                        </a:rPr>
                        <a:t>, Giraldo, Guarne, Gómez Plata, Ituango, Olaya, San Vicente Ferrer,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Santa Rosa De Osos, Tarazá, Urrao, Valdivia, Yarumal.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Cubará, La Capilla, La Uvita, </a:t>
                      </a:r>
                      <a:r>
                        <a:rPr lang="es-CO" sz="1000" b="0" i="0" u="none" strike="noStrike" cap="none" dirty="0" err="1">
                          <a:solidFill>
                            <a:srgbClr val="000000"/>
                          </a:solidFill>
                          <a:latin typeface="Arial"/>
                          <a:ea typeface="Arial"/>
                          <a:cs typeface="Arial"/>
                          <a:sym typeface="Arial"/>
                        </a:rPr>
                        <a:t>Labranzagrande</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Pachavita</a:t>
                      </a:r>
                      <a:r>
                        <a:rPr lang="es-CO" sz="1000" b="0" i="0" u="none" strike="noStrike" cap="none" dirty="0">
                          <a:solidFill>
                            <a:srgbClr val="000000"/>
                          </a:solidFill>
                          <a:latin typeface="Arial"/>
                          <a:ea typeface="Arial"/>
                          <a:cs typeface="Arial"/>
                          <a:sym typeface="Arial"/>
                        </a:rPr>
                        <a:t>, Rondón, Tuta, </a:t>
                      </a:r>
                      <a:r>
                        <a:rPr lang="es-CO" sz="1000" b="0" i="0" u="none" strike="noStrike" cap="none" dirty="0" err="1">
                          <a:solidFill>
                            <a:srgbClr val="000000"/>
                          </a:solidFill>
                          <a:latin typeface="Arial"/>
                          <a:ea typeface="Arial"/>
                          <a:cs typeface="Arial"/>
                          <a:sym typeface="Arial"/>
                        </a:rPr>
                        <a:t>Viracachá</a:t>
                      </a:r>
                      <a:r>
                        <a:rPr lang="es-CO" sz="1000" b="0" i="0" u="none" strike="noStrike" cap="none" dirty="0">
                          <a:solidFill>
                            <a:srgbClr val="000000"/>
                          </a:solidFill>
                          <a:latin typeface="Arial"/>
                          <a:ea typeface="Arial"/>
                          <a:cs typeface="Arial"/>
                          <a:sym typeface="Arial"/>
                        </a:rPr>
                        <a:t>, Úmbita.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CALDAS : Villamaría.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Anapoima, Bojacá, Cajicá, Chipaque, Cogua, Funza, Fusagasugá, Fúquene, Granada, Guachetá, Jerusalén, Madrid, Manta, Mosquera, Nilo, Pacho, Pasca, San Antonio Del Tequendama, San Cayetano, Silvania, Supatá, Susa, Tabio, Ubaque, Une, Zipaquirá.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Algeciras, Campoalegre, Hobo, Palermo, Tesalia, Yaguará, Íquira.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Bochalema, Chinácota, Chitagá, Durania, Hacarí, Herrán, La Playa, </a:t>
                      </a:r>
                      <a:r>
                        <a:rPr lang="es-CO" sz="1000" b="0" i="0" u="none" strike="noStrike" cap="none" dirty="0" err="1">
                          <a:solidFill>
                            <a:srgbClr val="000000"/>
                          </a:solidFill>
                          <a:latin typeface="Arial"/>
                          <a:ea typeface="Arial"/>
                          <a:cs typeface="Arial"/>
                          <a:sym typeface="Arial"/>
                        </a:rPr>
                        <a:t>Labateca</a:t>
                      </a:r>
                      <a:r>
                        <a:rPr lang="es-CO" sz="1000" b="0" i="0" u="none" strike="noStrike" cap="none" dirty="0">
                          <a:solidFill>
                            <a:srgbClr val="000000"/>
                          </a:solidFill>
                          <a:latin typeface="Arial"/>
                          <a:ea typeface="Arial"/>
                          <a:cs typeface="Arial"/>
                          <a:sym typeface="Arial"/>
                        </a:rPr>
                        <a:t>, Los Patios, Pamplona, Pamplonita, </a:t>
                      </a:r>
                      <a:r>
                        <a:rPr lang="es-CO" sz="1000" b="0" i="0" u="none" strike="noStrike" cap="none" dirty="0" err="1">
                          <a:solidFill>
                            <a:srgbClr val="000000"/>
                          </a:solidFill>
                          <a:latin typeface="Arial"/>
                          <a:ea typeface="Arial"/>
                          <a:cs typeface="Arial"/>
                          <a:sym typeface="Arial"/>
                        </a:rPr>
                        <a:t>Ragonvalia</a:t>
                      </a:r>
                      <a:r>
                        <a:rPr lang="es-CO" sz="1000" b="0" i="0" u="none" strike="noStrike" cap="none" dirty="0">
                          <a:solidFill>
                            <a:srgbClr val="000000"/>
                          </a:solidFill>
                          <a:latin typeface="Arial"/>
                          <a:ea typeface="Arial"/>
                          <a:cs typeface="Arial"/>
                          <a:sym typeface="Arial"/>
                        </a:rPr>
                        <a:t>, Salazar, San Calixto, San José De Cúcuta, Villa Del Rosario.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QUINDÍO : Armenia, Circasia, Córdoba, Génova, La Tebaida, Montenegro, Pijao, Quimbaya, Salento.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RISARALDA : Pereira, Santa Rosa De Cabal.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Chima, Enciso, Girón, Molagavita, Málaga, Santa Bárbara, Tona.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Anzoátegui, Ataco, Cajamarca, Murillo, Purificación, Rioblanco, San Antonio, Santa Isabel,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srcRect/>
          <a:stretch/>
        </p:blipFill>
        <p:spPr>
          <a:xfrm>
            <a:off x="397009" y="1465961"/>
            <a:ext cx="3449765" cy="4878476"/>
          </a:xfrm>
          <a:prstGeom prst="rect">
            <a:avLst/>
          </a:prstGeom>
          <a:noFill/>
          <a:ln>
            <a:noFill/>
          </a:ln>
        </p:spPr>
      </p:pic>
      <p:pic>
        <p:nvPicPr>
          <p:cNvPr id="157" name="Google Shape;157;p58"/>
          <p:cNvPicPr preferRelativeResize="0"/>
          <p:nvPr/>
        </p:nvPicPr>
        <p:blipFill rotWithShape="1">
          <a:blip r:embed="rId4">
            <a:alphaModFix/>
          </a:blip>
          <a:srcRect/>
          <a:stretch/>
        </p:blipFill>
        <p:spPr>
          <a:xfrm>
            <a:off x="12721736" y="4184902"/>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4360357" y="3681852"/>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2743750" y="2881647"/>
            <a:ext cx="458425" cy="446694"/>
          </a:xfrm>
          <a:prstGeom prst="rect">
            <a:avLst/>
          </a:prstGeom>
          <a:noFill/>
          <a:ln>
            <a:noFill/>
          </a:ln>
        </p:spPr>
      </p:pic>
    </p:spTree>
    <p:extLst>
      <p:ext uri="{BB962C8B-B14F-4D97-AF65-F5344CB8AC3E}">
        <p14:creationId xmlns:p14="http://schemas.microsoft.com/office/powerpoint/2010/main" val="210946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3672266911"/>
              </p:ext>
            </p:extLst>
          </p:nvPr>
        </p:nvGraphicFramePr>
        <p:xfrm>
          <a:off x="4094181" y="1360024"/>
          <a:ext cx="7435323" cy="3932026"/>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9199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870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8434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t>
                      </a:r>
                      <a:r>
                        <a:rPr lang="es-ES" sz="1000" b="0" i="0" u="none" strike="noStrike" cap="none" dirty="0" err="1">
                          <a:solidFill>
                            <a:srgbClr val="000000"/>
                          </a:solidFill>
                          <a:latin typeface="Arial"/>
                          <a:ea typeface="Arial"/>
                          <a:cs typeface="Arial"/>
                          <a:sym typeface="Arial"/>
                        </a:rPr>
                        <a:t>Ancuya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Consacá</a:t>
                      </a:r>
                      <a:r>
                        <a:rPr lang="es-ES" sz="1000" b="0" i="0" u="none" strike="noStrike" cap="none" dirty="0">
                          <a:solidFill>
                            <a:srgbClr val="000000"/>
                          </a:solidFill>
                          <a:latin typeface="Arial"/>
                          <a:ea typeface="Arial"/>
                          <a:cs typeface="Arial"/>
                          <a:sym typeface="Arial"/>
                        </a:rPr>
                        <a:t>, El Rosario, Funes, Guaitarilla, Iles, </a:t>
                      </a:r>
                      <a:r>
                        <a:rPr lang="es-ES" sz="1000" b="0" i="0" u="none" strike="noStrike" cap="none" dirty="0" err="1">
                          <a:solidFill>
                            <a:srgbClr val="000000"/>
                          </a:solidFill>
                          <a:latin typeface="Arial"/>
                          <a:ea typeface="Arial"/>
                          <a:cs typeface="Arial"/>
                          <a:sym typeface="Arial"/>
                        </a:rPr>
                        <a:t>Imués</a:t>
                      </a:r>
                      <a:r>
                        <a:rPr lang="es-ES" sz="1000" b="0" i="0" u="none" strike="noStrike" cap="none" dirty="0">
                          <a:solidFill>
                            <a:srgbClr val="000000"/>
                          </a:solidFill>
                          <a:latin typeface="Arial"/>
                          <a:ea typeface="Arial"/>
                          <a:cs typeface="Arial"/>
                          <a:sym typeface="Arial"/>
                        </a:rPr>
                        <a:t>, Ospina, Providencia, Santacruz, Túquerres.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Jamundí, Caicedonia, Guadalajara De Buga, Sevilla, Tuluá, Yumbo, Zarzal, Santiago De Cali.</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86665733"/>
                  </a:ext>
                </a:extLst>
              </a:tr>
              <a:tr h="101411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Almaguer, Argelia, Bolívar, Florencia, La Vega, Mercaderes, San Sebastián, Santa Rosa.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Albán, Arboleda, Belén, Buesaco, Chachagüí, Colón, El Charco, El Peñol, El Tablón De Gómez, El Tambo, </a:t>
                      </a:r>
                      <a:r>
                        <a:rPr lang="es-ES" sz="1000" b="0" i="0" u="none" strike="noStrike" cap="none" dirty="0" err="1">
                          <a:solidFill>
                            <a:srgbClr val="000000"/>
                          </a:solidFill>
                          <a:latin typeface="Arial"/>
                          <a:ea typeface="Arial"/>
                          <a:cs typeface="Arial"/>
                          <a:sym typeface="Arial"/>
                        </a:rPr>
                        <a:t>Gualmatán</a:t>
                      </a:r>
                      <a:r>
                        <a:rPr lang="es-ES" sz="1000" b="0" i="0" u="none" strike="noStrike" cap="none" dirty="0">
                          <a:solidFill>
                            <a:srgbClr val="000000"/>
                          </a:solidFill>
                          <a:latin typeface="Arial"/>
                          <a:ea typeface="Arial"/>
                          <a:cs typeface="Arial"/>
                          <a:sym typeface="Arial"/>
                        </a:rPr>
                        <a:t>, La Cruz, La Florida, La Tola, Leiva, Linares, Mallama, Nariño, Pasto, Policarpa, Puerres, Pupiales, Samaniego, San Pablo, Sandoná, Sapuyes, Taminango, Tangua, </a:t>
                      </a:r>
                      <a:r>
                        <a:rPr lang="es-ES" sz="1000" b="0" i="0" u="none" strike="noStrike" cap="none" dirty="0" err="1">
                          <a:solidFill>
                            <a:srgbClr val="000000"/>
                          </a:solidFill>
                          <a:latin typeface="Arial"/>
                          <a:ea typeface="Arial"/>
                          <a:cs typeface="Arial"/>
                          <a:sym typeface="Arial"/>
                        </a:rPr>
                        <a:t>Yacuanquer</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Andalucía, Bolívar, Bugalagrande, Calima, Dagua, Florida, La Cumbre, La Victoria, Palmira, Pradera, Restrepo, Roldanillo, Vijes.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a:srcRect/>
          <a:stretch/>
        </p:blipFill>
        <p:spPr>
          <a:xfrm>
            <a:off x="518660" y="883846"/>
            <a:ext cx="3406212" cy="5781661"/>
          </a:xfrm>
          <a:prstGeom prst="rect">
            <a:avLst/>
          </a:prstGeom>
          <a:noFill/>
          <a:ln>
            <a:noFill/>
          </a:ln>
        </p:spPr>
      </p:pic>
      <p:pic>
        <p:nvPicPr>
          <p:cNvPr id="192" name="Google Shape;192;p59"/>
          <p:cNvPicPr preferRelativeResize="0"/>
          <p:nvPr/>
        </p:nvPicPr>
        <p:blipFill rotWithShape="1">
          <a:blip r:embed="rId4">
            <a:alphaModFix/>
          </a:blip>
          <a:srcRect/>
          <a:stretch/>
        </p:blipFill>
        <p:spPr>
          <a:xfrm>
            <a:off x="4349127" y="2431305"/>
            <a:ext cx="432854" cy="445047"/>
          </a:xfrm>
          <a:prstGeom prst="rect">
            <a:avLst/>
          </a:prstGeom>
          <a:noFill/>
          <a:ln>
            <a:noFill/>
          </a:ln>
        </p:spPr>
      </p:pic>
      <p:pic>
        <p:nvPicPr>
          <p:cNvPr id="193" name="Google Shape;193;p59"/>
          <p:cNvPicPr preferRelativeResize="0"/>
          <p:nvPr/>
        </p:nvPicPr>
        <p:blipFill rotWithShape="1">
          <a:blip r:embed="rId5">
            <a:alphaModFix/>
          </a:blip>
          <a:srcRect/>
          <a:stretch/>
        </p:blipFill>
        <p:spPr>
          <a:xfrm>
            <a:off x="4330838" y="3261476"/>
            <a:ext cx="451143" cy="445047"/>
          </a:xfrm>
          <a:prstGeom prst="rect">
            <a:avLst/>
          </a:prstGeom>
          <a:noFill/>
          <a:ln>
            <a:noFill/>
          </a:ln>
        </p:spPr>
      </p:pic>
      <p:pic>
        <p:nvPicPr>
          <p:cNvPr id="9" name="Google Shape;158;p58"/>
          <p:cNvPicPr preferRelativeResize="0"/>
          <p:nvPr/>
        </p:nvPicPr>
        <p:blipFill rotWithShape="1">
          <a:blip r:embed="rId6">
            <a:alphaModFix/>
          </a:blip>
          <a:srcRect/>
          <a:stretch/>
        </p:blipFill>
        <p:spPr>
          <a:xfrm>
            <a:off x="4349127" y="4184749"/>
            <a:ext cx="457200" cy="446694"/>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2443</TotalTime>
  <Words>2210</Words>
  <Application>Microsoft Office PowerPoint</Application>
  <PresentationFormat>Panorámica</PresentationFormat>
  <Paragraphs>146</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Calibri</vt:lpstr>
      <vt:lpstr>Helvetica Neue</vt:lpstr>
      <vt:lpstr>Arial Narrow</vt:lpstr>
      <vt:lpstr>Verdana</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221</cp:revision>
  <dcterms:created xsi:type="dcterms:W3CDTF">2022-10-19T17:32:46Z</dcterms:created>
  <dcterms:modified xsi:type="dcterms:W3CDTF">2024-03-11T20:36:08Z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