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1" r:id="rId4"/>
    <p:sldId id="269" r:id="rId5"/>
    <p:sldId id="259" r:id="rId6"/>
    <p:sldId id="272" r:id="rId7"/>
    <p:sldId id="261" r:id="rId8"/>
    <p:sldId id="273" r:id="rId9"/>
    <p:sldId id="264" r:id="rId10"/>
    <p:sldId id="265" r:id="rId11"/>
    <p:sldId id="266" r:id="rId12"/>
    <p:sldId id="267" r:id="rId13"/>
    <p:sldId id="268" r:id="rId14"/>
  </p:sldIdLst>
  <p:sldSz cx="12192000" cy="6858000"/>
  <p:notesSz cx="12192000" cy="6858000"/>
  <p:embeddedFontLst>
    <p:embeddedFont>
      <p:font typeface="Arial Black" panose="020B0A04020102020204" pitchFamily="34" charset="0"/>
      <p:bold r:id="rId16"/>
    </p:embeddedFont>
    <p:embeddedFont>
      <p:font typeface="Arial Narrow" panose="020B0606020202030204" pitchFamily="34" charset="0"/>
      <p:regular r:id="rId17"/>
      <p:bold r:id="rId18"/>
      <p:italic r:id="rId19"/>
      <p:boldItalic r:id="rId20"/>
    </p:embeddedFont>
    <p:embeddedFont>
      <p:font typeface="Helvetica Neue" panose="020B0604020202020204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55" autoAdjust="0"/>
    <p:restoredTop sz="93140" autoAdjust="0"/>
  </p:normalViewPr>
  <p:slideViewPr>
    <p:cSldViewPr snapToGrid="0">
      <p:cViewPr varScale="1">
        <p:scale>
          <a:sx n="78" d="100"/>
          <a:sy n="78" d="100"/>
        </p:scale>
        <p:origin x="54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4664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8871B396-AD92-98BF-08BC-F7D6D9569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>
            <a:extLst>
              <a:ext uri="{FF2B5EF4-FFF2-40B4-BE49-F238E27FC236}">
                <a16:creationId xmlns:a16="http://schemas.microsoft.com/office/drawing/2014/main" id="{91339A5D-190D-E2A4-3DA1-52D5D427A9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p24:notes">
            <a:extLst>
              <a:ext uri="{FF2B5EF4-FFF2-40B4-BE49-F238E27FC236}">
                <a16:creationId xmlns:a16="http://schemas.microsoft.com/office/drawing/2014/main" id="{A0B7F425-8982-B1C1-7450-70067899C2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9594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625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L:\Mi%20unidad\OSPA\01.%20Tematicas\04.%20Incendios\01.%20Productos\postmodelo_icv\temporales\iorinoquia.jp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file:///L:\Mi%20unidad\OSPA\01.%20Tematicas\04.%20Incendios\01.%20Productos\postmodelo_icv\temporales\iamazonia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file:///L:\Mi%20unidad\OSPA\01.%20Tematicas\04.%20Incendios\01.%20Productos\postmodelo_icv\temporales\ipacifico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072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13 de marzo de 2024 – 1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oogle Shape;186;p59"/>
          <p:cNvGraphicFramePr/>
          <p:nvPr>
            <p:extLst>
              <p:ext uri="{D42A27DB-BD31-4B8C-83A1-F6EECF244321}">
                <p14:modId xmlns:p14="http://schemas.microsoft.com/office/powerpoint/2010/main" val="2751601099"/>
              </p:ext>
            </p:extLst>
          </p:nvPr>
        </p:nvGraphicFramePr>
        <p:xfrm>
          <a:off x="5224077" y="1281908"/>
          <a:ext cx="6745419" cy="378539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4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179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179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Fortul,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Mapiripán.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  <a:tr h="126179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Cravo Norte, Puerto Rondón.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Uribe.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628389"/>
                  </a:ext>
                </a:extLst>
              </a:tr>
            </a:tbl>
          </a:graphicData>
        </a:graphic>
      </p:graphicFrame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71389" y="1445709"/>
            <a:ext cx="4650188" cy="4860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71171" y="297632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71171" y="4283994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5"/>
          <p:cNvGraphicFramePr/>
          <p:nvPr>
            <p:extLst>
              <p:ext uri="{D42A27DB-BD31-4B8C-83A1-F6EECF244321}">
                <p14:modId xmlns:p14="http://schemas.microsoft.com/office/powerpoint/2010/main" val="1906990315"/>
              </p:ext>
            </p:extLst>
          </p:nvPr>
        </p:nvGraphicFramePr>
        <p:xfrm>
          <a:off x="13855529" y="942753"/>
          <a:ext cx="6426275" cy="20412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CAQUETÁ : Valparaíso.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GUAINÍA : Inírida.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GUAVIARE : El Retorno.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8" cy="460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44733" y="2983953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0450" y="26291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50450" y="190695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</a:t>
            </a:r>
            <a:r>
              <a:rPr lang="es-MX"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Fonseca Parga (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Vegetal).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73319" y="2212228"/>
            <a:ext cx="5482772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</a:t>
            </a:r>
            <a:r>
              <a:rPr lang="es-MX" sz="18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 y Pacífica.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Naranja: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Amarilla: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036707" y="1608762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2"/>
            <a:ext cx="3269257" cy="4623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E60CA5-6CA3-1847-DF74-00C2B660745F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729170" y="1695440"/>
            <a:ext cx="8733656" cy="420623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12 de MARZO de 2024|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6"/>
            <a:ext cx="3960218" cy="560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58905" y="2433961"/>
            <a:ext cx="2125230" cy="231335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478599" y="1602717"/>
            <a:ext cx="1581150" cy="4376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828219" y="1602717"/>
            <a:ext cx="1581150" cy="452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487980" y="1602717"/>
            <a:ext cx="2305624" cy="3362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/>
          <p:cNvGraphicFramePr/>
          <p:nvPr>
            <p:extLst>
              <p:ext uri="{D42A27DB-BD31-4B8C-83A1-F6EECF244321}">
                <p14:modId xmlns:p14="http://schemas.microsoft.com/office/powerpoint/2010/main" val="600370995"/>
              </p:ext>
            </p:extLst>
          </p:nvPr>
        </p:nvGraphicFramePr>
        <p:xfrm>
          <a:off x="4775929" y="1462997"/>
          <a:ext cx="6930990" cy="303256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8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8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27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Luruaco, Palmar De Varela, Piojó, Ponedera, Sabanalarga,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Córdoba, El Carmen De Bolívar, Mahates, María La Baja, San Jacinto, San Juan Nepomuceno, Zambrano.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Agustín Codazzi, Becerril, Chiriguaná, Curumaní, El Paso, La Jagua De Ibirico, La Paz,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Planeta 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Dibulla, Distracción, Riohacha, San Juan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Algarrobo, Aracataca, Ciénaga, Fundación, Remolino, Sabanas De San Ángel, Santa Marta.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 ANDRÉS Y PROVIDENCIA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Chalán, Colosó, Ovejas, San José De Toluviejo, San Onofre.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85081" y="1462997"/>
            <a:ext cx="4161228" cy="475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91554" y="3012364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1C099117-2D17-7473-AD42-FC62C7214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3D1DA61B-E49A-5E23-966F-885AB3EEB6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7943902"/>
              </p:ext>
            </p:extLst>
          </p:nvPr>
        </p:nvGraphicFramePr>
        <p:xfrm>
          <a:off x="4775929" y="1462997"/>
          <a:ext cx="6930990" cy="411402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8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8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Galapa, Juan De Acosta, Polonuevo, Repelón, Santo Tomás,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Cicuco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Guamo, Magangué, Santa Cruz De Mompox, Santa Rosa Del Sur, Talaigua Nuevo.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El Copey, Aguachica, Astrea, Bosconia, Chimichagua, La Gloria, Pailitas, Pelaya.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Ciénaga De Oro, Montelíbano, Tierralta.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Fonseca, Urumita,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Ariguaní, El Piñón, El Retén, Guamal,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Pijiño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Del Carmen, Pivijay, Plato, Salamina, San Sebastián De Buenavista, San Zenón, Santa Ana, Santa Bárbara De Pinto,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Zona Bananera.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Buenavista, Corozal, Los Palmitos, Morroa.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020374"/>
                  </a:ext>
                </a:extLst>
              </a:tr>
              <a:tr h="131594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Candelaria,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Altos Del Rosario,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Arroyohondo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Calamar, Cartagena De Indias, El Peñón, Hatillo De Loba, Margarita, Morales, Pinillos, San Fernando, Simití.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Manaure Balcón Del Cesar, Río De 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Cereté,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Puerto Libertador.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Jagua Del Pilar, Maicao.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Chivolo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Banco, Pedraza,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Zapayán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Galeras, Sampués, San Benito Abad, San Juan De Betulia, San Luis De Sincé, San Pedro, Sincelejo, Sucre.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</a:tbl>
          </a:graphicData>
        </a:graphic>
      </p:graphicFrame>
      <p:sp>
        <p:nvSpPr>
          <p:cNvPr id="135" name="Google Shape;135;p24">
            <a:extLst>
              <a:ext uri="{FF2B5EF4-FFF2-40B4-BE49-F238E27FC236}">
                <a16:creationId xmlns:a16="http://schemas.microsoft.com/office/drawing/2014/main" id="{3F607E33-3041-7985-F2F6-53445E39D3D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>
            <a:extLst>
              <a:ext uri="{FF2B5EF4-FFF2-40B4-BE49-F238E27FC236}">
                <a16:creationId xmlns:a16="http://schemas.microsoft.com/office/drawing/2014/main" id="{87E0A0EC-F7F9-AE7C-65A6-1068FEADB0E9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85081" y="1462997"/>
            <a:ext cx="4161228" cy="475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>
            <a:extLst>
              <a:ext uri="{FF2B5EF4-FFF2-40B4-BE49-F238E27FC236}">
                <a16:creationId xmlns:a16="http://schemas.microsoft.com/office/drawing/2014/main" id="{E198C878-998F-9FD2-5A6A-A2E3B338A3C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8;p1">
            <a:extLst>
              <a:ext uri="{FF2B5EF4-FFF2-40B4-BE49-F238E27FC236}">
                <a16:creationId xmlns:a16="http://schemas.microsoft.com/office/drawing/2014/main" id="{A9D52D20-744E-C04F-C4A9-07912896314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2647" y="255880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">
            <a:extLst>
              <a:ext uri="{FF2B5EF4-FFF2-40B4-BE49-F238E27FC236}">
                <a16:creationId xmlns:a16="http://schemas.microsoft.com/office/drawing/2014/main" id="{12C5902A-ABCD-3CD8-A089-F11774F0428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76590" y="4470362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85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5734688"/>
              </p:ext>
            </p:extLst>
          </p:nvPr>
        </p:nvGraphicFramePr>
        <p:xfrm>
          <a:off x="4014700" y="1484508"/>
          <a:ext cx="7818002" cy="452961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Samacá.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Choachí, Gachetá, Guatavita, Jerusalén, Junín, La Calera, Sopó.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Bucarasica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Zulia, Gramalote, Lourdes, Mutiscua, Santiago, Villa Caro, La Playa, Arboledas, Ocaña.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Suratá, Vetas.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Alpujarra, Natagaima, San Antonio, San Luis, Honda.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Fredonia, Guadalupe, Yondó.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BOGOTÁ  D.C. : Bogotá  D.C..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Boyacá, Chiscas, Chita, Corrales, El Cocuy, El Espino, Guacamayas, Güicán De La Sierra, La Uvita,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Panqueba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Pesca, San Mateo,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Sotaquirá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Toca, Ventaquemada.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Tocaima, Cajicá, Carmen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Chía, Cogua, Cota, Cucunubá, Fusagasugá, Fómeque, Guasca, Lenguazaque, Pacho, Pasca, Sibaté, Soacha, Subachoque, Supatá, Sutatausa, Tabio, Tausa, Tenjo, Villa De San Diego De Ubaté, Zipaquirá, Suesca.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Baraya, Colombia, Neiva, Rivera, Tello.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Bochalema, Chinácota, Convención,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Cucutilla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Cáchira, Durania, El Carmen, Herrán, Los Patios, Pamplona, Pamplonita,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Ragonvalia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Salazar, San Cayetano, San José De Cúcuta, Sardinata, Silos, Villa Del Rosario, Ábrego.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Génova.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Barrancabermeja, California, Carcasí, Cerrito, El Playón, Macaravita, Palmar, Rionegro, San Miguel.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Ortega, Anzoátegui, Chaparral, Dolores, Guamo, Prado, Purificación, Rioblanco, Roncesvalles.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0"/>
            <a:ext cx="3449765" cy="487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9440" y="456116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9870" y="257087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95319" y="500621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4343039"/>
              </p:ext>
            </p:extLst>
          </p:nvPr>
        </p:nvGraphicFramePr>
        <p:xfrm>
          <a:off x="4267621" y="1515321"/>
          <a:ext cx="7438470" cy="427405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4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64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756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Anorí, Bello, Belmira, Campamento, Dabeiba, Entrerríos, Liborina, Medellín, Olaya, Puerto Berrío, San Jerónimo, San Pedro De Los Milagros, Santa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Fé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Antioquia, Segovia, Sopetrán, Valdivia, Yarumal.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Aquitania, Belén,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Betéitiva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Cerinza, Cómbita, Duitama, Floresta, Garagoa, Gámeza, La Capilla, Mongua, Nobsa,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Pachavita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Paipa, Paz De Río, Ráquira, Santa Rosa De Viterbo,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Sativanorte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Sativasur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Soatá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Socotá,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Susacón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Tibasosa, Tuta,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Tutazá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Úmbita.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Agua De Dios, Anapoima, Anolaima, Apulo, Beltrán,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Bituima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Bojacá, Chaguaní, El Colegio, Fúquene, Girardot, Granada, Guachetá,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Guataquí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Guayabal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Síquima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Mesa, Madrid, Manta, Mosquera, Nariño, Nilo, Pulí, Quipile, Ricaurte, San Cayetano, San Francisco, San Juan De Rioseco, Silvania, Susa, Tibacuy,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Tibirita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Ubaque, Vianí, Villapinzón, Villeta, Viotá.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Campoalegre, La Argentina, Palermo, Saladoblanco, Tesalia.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Chitagá, Hacarí, Tibú.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Armenia, Calarcá, Córdoba, Pijao, Salento.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Pereira, Santa Rosa De Cabal.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Charalá, Concepción, Encino, Enciso, Guaca, Gámbita, Onzaga, Puerto Wilches, San Andrés, Zapatoca.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Alvarado, Ataco, Cajamarca, Carmen De Apicalá, Coello, Coyaima, Cunday, Ibagué, Icononzo, Melgar, Planadas, Rovira, Saldaña, Suárez,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0"/>
            <a:ext cx="3449765" cy="487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99203" y="368185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95319" y="500621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25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36828B31-03D7-FC0C-96B5-E21E270FC9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75643"/>
              </p:ext>
            </p:extLst>
          </p:nvPr>
        </p:nvGraphicFramePr>
        <p:xfrm>
          <a:off x="4094181" y="1360024"/>
          <a:ext cx="7435323" cy="408442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1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8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99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0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Ancuya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Consacá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Contadero, Guaitarilla, Iles,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Ospina, Providencia, Santacruz.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230857"/>
                  </a:ext>
                </a:extLst>
              </a:tr>
              <a:tr h="84343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Almaguer, Bolívar, Florencia, La Vega, Mercaderes, San Sebastián.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Unguía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Arboleda, Belén, Buesaco, Chachagüí, Colón, El Charco, El Peñol, El Rosario, El Tablón De Gómez, El Tambo, Funes, La Cruz, La Florida, La Tola, Linares, Mallama, Nariño, Pasto, Samaniego, San Pablo, Sandoná, Taminango, Túquerres.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Florida, Guadalajara De Buga, Palmira, Pradera, Sevilla, Tuluá,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65733"/>
                  </a:ext>
                </a:extLst>
              </a:tr>
              <a:tr h="101411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Argelia, Balboa, Cajibío, Corinto, Inzá, La Sierra, Miranda, Patía, Popayán, Puracé, Páez, Rosas, Santa Rosa, Santander De Quilichao, Silvia, Sotará Paispamba, Sucre, Suárez, Toribío, Totoró.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Albán, Gualmatán, La Llanada, Leiva, Los Andes, Mosquera, Olaya Herrera, Policarpa, Puerres, Pupiales, San Lorenzo, San Pedro De Cartago, Sapuyes, Tangua, Yacuanquer.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Andalucía, Bolívar, Bugalagrande, Jamundí, La Cumbre, La Unión, Restrepo, Roldanillo, Santiago De Cali, Trujillo, Yumbo.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858968"/>
                  </a:ext>
                </a:extLst>
              </a:tr>
            </a:tbl>
          </a:graphicData>
        </a:graphic>
      </p:graphicFrame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18660" y="883845"/>
            <a:ext cx="3406212" cy="578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9127" y="2431305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49127" y="3460794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4781" y="4554457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2391</TotalTime>
  <Words>2347</Words>
  <Application>Microsoft Office PowerPoint</Application>
  <PresentationFormat>Panorámica</PresentationFormat>
  <Paragraphs>155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Verdana</vt:lpstr>
      <vt:lpstr>Arial</vt:lpstr>
      <vt:lpstr>Arial Black</vt:lpstr>
      <vt:lpstr>Helvetica Neue</vt:lpstr>
      <vt:lpstr>Calibri</vt:lpstr>
      <vt:lpstr>Arial Narrow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218</cp:revision>
  <dcterms:created xsi:type="dcterms:W3CDTF">2022-10-19T17:32:46Z</dcterms:created>
  <dcterms:modified xsi:type="dcterms:W3CDTF">2024-03-12T21:00:51Z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