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9" r:id="rId5"/>
    <p:sldId id="259" r:id="rId6"/>
    <p:sldId id="272" r:id="rId7"/>
    <p:sldId id="261" r:id="rId8"/>
    <p:sldId id="27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3140" autoAdjust="0"/>
  </p:normalViewPr>
  <p:slideViewPr>
    <p:cSldViewPr snapToGrid="0">
      <p:cViewPr>
        <p:scale>
          <a:sx n="100" d="100"/>
          <a:sy n="100" d="100"/>
        </p:scale>
        <p:origin x="192" y="16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8871B396-AD92-98BF-08BC-F7D6D9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>
            <a:extLst>
              <a:ext uri="{FF2B5EF4-FFF2-40B4-BE49-F238E27FC236}">
                <a16:creationId xmlns:a16="http://schemas.microsoft.com/office/drawing/2014/main" id="{91339A5D-190D-E2A4-3DA1-52D5D427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4:notes">
            <a:extLst>
              <a:ext uri="{FF2B5EF4-FFF2-40B4-BE49-F238E27FC236}">
                <a16:creationId xmlns:a16="http://schemas.microsoft.com/office/drawing/2014/main" id="{A0B7F425-8982-B1C1-7450-70067899C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59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g"/><Relationship Id="rId5" Type="http://schemas.openxmlformats.org/officeDocument/2006/relationships/image" Target="../media/image12.jp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075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16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18:00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17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21150"/>
              </p:ext>
            </p:extLst>
          </p:nvPr>
        </p:nvGraphicFramePr>
        <p:xfrm>
          <a:off x="5211781" y="1485763"/>
          <a:ext cx="6243619" cy="460229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4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Fortul, Puerto Rondón.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Paz De Ariporo, Támara.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2946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Orocué,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Cumaral, Uribe.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6" cy="486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04951" y="405787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0605" y="5168413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04951" y="2996208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7" cy="460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0808" y="2749276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3"/>
            <a:ext cx="3269255" cy="462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3" y="1526122"/>
            <a:ext cx="9164703" cy="44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</a:t>
            </a:r>
            <a:fld id="{59A354A9-EBAA-446E-90EE-DBF5671B94B7}" type="datetime4">
              <a:rPr lang="es-MX" sz="1200">
                <a:sym typeface="Calibri"/>
              </a:rPr>
              <a:pPr/>
              <a:t>16 de marzo de 2024</a:t>
            </a:fld>
            <a:r>
              <a:rPr lang="es-MX" sz="12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dirty="0"/>
              <a:t>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6" cy="56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3197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15658" y="1622860"/>
            <a:ext cx="1581149" cy="426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787885" y="1622860"/>
            <a:ext cx="1564788" cy="46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902354" y="1622860"/>
            <a:ext cx="1822546" cy="3891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13776463"/>
              </p:ext>
            </p:extLst>
          </p:nvPr>
        </p:nvGraphicFramePr>
        <p:xfrm>
          <a:off x="4775929" y="1487571"/>
          <a:ext cx="6930990" cy="30777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7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Palmar De Varela, Piojó, Ponedera, Repelón, Sabanalarga,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El Carmen De Bolívar, El Guamo, Magangué, Mahates, María La Baja, San Jacinto, San Juan Nepomuceno, Santa Cruz De Mompox, Talaigua Nuevo,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Chimichagua, Curumaní, La Paz, Manaure Balcón Del Cesar, Pailitas, Pueblo Bello, San Diego,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La Jagua Del Pilar,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Ciénaga, El Piñón, El Retén, Fundación, Pivijay, Plato, Remolino, Sabanas De San Ángel, Salamina, Santa Bárbara De Pinto, Santa Marta,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Chalán, Colosó, Corozal, Galeras, Los Palmitos, Morroa, Ovejas, San Benito Abad, San José De Toluviejo, San Juan De Betulia, San Luis De Sincé, San Onofre, San Pedro,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8"/>
            <a:ext cx="4161227" cy="47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554" y="301236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099117-2D17-7473-AD42-FC62C721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3D1DA61B-E49A-5E23-966F-885AB3EE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8470660"/>
              </p:ext>
            </p:extLst>
          </p:nvPr>
        </p:nvGraphicFramePr>
        <p:xfrm>
          <a:off x="4775929" y="1462997"/>
          <a:ext cx="6930990" cy="39616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Clemencia, El Peñón, Santa Catalina.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Astrea, Becerril, Bosconia, Chiriguaná, El Copey, El Paso, La Gloria, La Jagua De Ibirico, Pelaya, Tamalameque.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Montería, Planeta Rica, Sahagún, San Andrés De Sotavento, Tierralta, Tuchín.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Ariguaní, El Banco,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San Zenón, Santa Ana,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El Roble, Sampués,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20374"/>
                  </a:ext>
                </a:extLst>
              </a:tr>
              <a:tr h="13015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Galapa, Juan De Acosta,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Calamar, Cartagena De Indias, Pinillos, Regidor, Santa Rosa Del Sur,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González, Río De Oro,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Chinú, Lorica, Montelíbano, Pueblo Nuevo, Purísima De La Concepción, San Carlos, Valencia.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Nueva Granada,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Sebastián De Buenavista, Tenerife.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Majagual, Palmito.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sp>
        <p:nvSpPr>
          <p:cNvPr id="135" name="Google Shape;135;p24">
            <a:extLst>
              <a:ext uri="{FF2B5EF4-FFF2-40B4-BE49-F238E27FC236}">
                <a16:creationId xmlns:a16="http://schemas.microsoft.com/office/drawing/2014/main" id="{3F607E33-3041-7985-F2F6-53445E39D3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87E0A0EC-F7F9-AE7C-65A6-1068FEADB0E9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8"/>
            <a:ext cx="4161227" cy="47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E198C878-998F-9FD2-5A6A-A2E3B338A3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>
            <a:extLst>
              <a:ext uri="{FF2B5EF4-FFF2-40B4-BE49-F238E27FC236}">
                <a16:creationId xmlns:a16="http://schemas.microsoft.com/office/drawing/2014/main" id="{A9D52D20-744E-C04F-C4A9-0791289631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2647" y="278132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>
            <a:extLst>
              <a:ext uri="{FF2B5EF4-FFF2-40B4-BE49-F238E27FC236}">
                <a16:creationId xmlns:a16="http://schemas.microsoft.com/office/drawing/2014/main" id="{12C5902A-ABCD-3CD8-A089-F11774F042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6590" y="444178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216163"/>
              </p:ext>
            </p:extLst>
          </p:nvPr>
        </p:nvGraphicFramePr>
        <p:xfrm>
          <a:off x="4034227" y="1381342"/>
          <a:ext cx="7818002" cy="45296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Liborina, Sopetrán.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Duitama, Mongua, Nobsa, Paipa, Ráquira,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Cogua, Cota, Cucunubá, El Rosal, Facatativá, Fúquene, Guachetá, Jerusalén, La Vega, Lenguazaque, Pacho, San Cayetano, San Francisco, Sasaima, Subachoque, Supatá, Susa, Sutatausa, Tabio, Tausa, Tenjo, Villa De San Diego De Ubaté,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Zulia, Herrán, Los Patios, Mutiscua,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Cayetano, San José De Cúcuta, Santiago,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Icononzo.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Caicedo, Fredonia, Turbo, Frontino.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Cerinza, Chita, Chíquiza,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Corrales, Cómbita, El Cocuy, Floresta, Gámeza, Güicán De La Sierra,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Paz De Río, San Mateo, Santa Rosa De Viterbo,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Anolaima, Cajicá, Choachí, Fusagasugá, Guaduas, La Calera, Madrid, Pasca, Sibaté, Silvania, Soacha, Tibacuy, Viotá, Zipacón.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Colombia, La Plata, Neiva, Palermo, Santa María, Tello, Teruel, Tesalia,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Convención, El Carmen, Gramalote, Lourdes, Pamplona, Salazar, Sardinata, Villa Caro.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Curiti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Ataco, Chaparral, Coyaima, Cunday, Dolores, Guamo, Natagaima, Planadas, Prado, Purificación, Rioblanco, Roncesvalles, Saldaña, San Luis, Suárez.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9892" y="456116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9892" y="265845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653518"/>
              </p:ext>
            </p:extLst>
          </p:nvPr>
        </p:nvGraphicFramePr>
        <p:xfrm>
          <a:off x="4267621" y="1515321"/>
          <a:ext cx="7438470" cy="42740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4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Belmira, Entrerríos, Medellín, Olaya, San Jerónimo, San Pedro De Los Milagros, Támesis, Urrao.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Chiquinquirá, Chiscas, El Espino, Guacamayas, Jenesano, Muzo, Paya, Pesca, Pisba, San Miguel De Sema, Santa Sofia, Socotá, Sogamoso,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Tasco, Tibasosa, Tinjacá, Tunja, Villa De Leyva,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Albán, Anapoima,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Bojacá, Cachipay, Chaguaní, Granada, Guasca,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Mesa, Mosquera, Nilo, Nimaima, Nocaima, Pandi, Pulí,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Quebradanegra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Quipile, San Antonio Del Tequendama, San Juan De Rioseco, Simijaca, Sopó, Tena, Tocaima, Vergara, Vianí, Villeta.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Hobo, Nátaga, Paicol, Rivera, San Agustín, Yaguará.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Cáchira, Hacarí, La Playa, Ocaña, San Calixto, Silos, Teorama, Toledo,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California, Capitanejo, Carcasí, Charalá, Charta, Concepción, El Playón, Encino, Enciso, Gámbita, Matanza, Onzaga,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Cajamarca, Carmen De Apicalá, Melgar, Ortega, Rovira, San Antonio, Valle De San Juan,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4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7018" y="36818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872665"/>
              </p:ext>
            </p:extLst>
          </p:nvPr>
        </p:nvGraphicFramePr>
        <p:xfrm>
          <a:off x="4094181" y="1360024"/>
          <a:ext cx="7435323" cy="39320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9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Páez, Silvia,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Sandoná.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8434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Jambaló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Vega, Sotará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Chachagüí, El Rosario, El Tambo, Guaitarilla, Iles,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Linares, Mallama, Nariño, Ospina, Pasto, Policarpa, Providencia, Samaniego, Santacruz, Túquerres.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Guadalajara De Buga, Palmira, Sevilla, Tuluá.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Balboa, Bolívar, Florencia, La Sierra, Mercaderes, Patía, Puracé, Rosas, San Sebastián, Santa Rosa, Sucre,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Arboleda, Belén, Buesaco, Colón, Contadero, Cumbitara, El Charco, El Peñol, El Tablón De Gómez, La Cruz, La Llanada, La Unión, Leiva, Los Andes, San Bernardo, San Lorenzo, San Pablo, San Pedro De Cartago, Sapuyes, Yacuanquer.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Florida, Pradera.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6"/>
            <a:ext cx="3406210" cy="57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7" y="243130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982" y="332636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4781" y="4606236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2346</Words>
  <Application>Microsoft Office PowerPoint</Application>
  <PresentationFormat>Panorámica</PresentationFormat>
  <Paragraphs>147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Verdana</vt:lpstr>
      <vt:lpstr>Arial</vt:lpstr>
      <vt:lpstr>Arial Black</vt:lpstr>
      <vt:lpstr>Calibri</vt:lpstr>
      <vt:lpstr>Helvetica Neue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250</cp:revision>
  <dcterms:created xsi:type="dcterms:W3CDTF">2022-10-19T17:32:46Z</dcterms:created>
  <dcterms:modified xsi:type="dcterms:W3CDTF">2024-03-16T18:14:57Z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