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3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3140" autoAdjust="0"/>
  </p:normalViewPr>
  <p:slideViewPr>
    <p:cSldViewPr snapToGrid="0">
      <p:cViewPr varScale="1">
        <p:scale>
          <a:sx n="101" d="100"/>
          <a:sy n="101" d="100"/>
        </p:scale>
        <p:origin x="72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orinoquia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077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17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18:00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18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Amazonía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3"/>
            <a:ext cx="3269255" cy="4623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3" y="1526122"/>
            <a:ext cx="9164703" cy="44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</a:t>
            </a:r>
            <a:fld id="{59A354A9-EBAA-446E-90EE-DBF5671B94B7}" type="datetime4">
              <a:rPr lang="es-MX" sz="1200">
                <a:sym typeface="Calibri"/>
              </a:rPr>
              <a:pPr marL="0" lvl="0" indent="0">
                <a:spcBef>
                  <a:spcPts val="0"/>
                </a:spcBef>
                <a:buSzPts val="1200"/>
              </a:pPr>
              <a:t>17 de marzo de 2024</a:t>
            </a:fld>
            <a:r>
              <a:rPr lang="es-MX" sz="12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dirty="0"/>
              <a:t>|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6" cy="560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3197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15658" y="1622860"/>
            <a:ext cx="1581149" cy="426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787885" y="1622860"/>
            <a:ext cx="1564788" cy="460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902354" y="1622860"/>
            <a:ext cx="1822546" cy="3891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8876897"/>
              </p:ext>
            </p:extLst>
          </p:nvPr>
        </p:nvGraphicFramePr>
        <p:xfrm>
          <a:off x="4034227" y="1381342"/>
          <a:ext cx="7818002" cy="46820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Santafe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Duitama, Mongua, Nobsa, Paipa, Ráquira, Tuta.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Chía, Cogua, Cota, Cucunubá, Facatativá, Fúquene, Guachetá, Jerusalén, La Vega, Lenguazaque, Pacho, San Cayetano, San Francisco, Sasaima, Subachoque, Supatá, Susa, Sutatausa, Tausa, Villa De San Diego De Ubaté,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Chinácota,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El Zulia, Los Patios, Pamplonita,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Cayetano, San José De Cúcuta, Santiago, Villa Del Rosario.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Natagaima.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Liborina, Sopetrán, Turbo.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Belén, Cerinza, Chiquinquirá, Chita, Chíquiza,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Floresta, Gámeza, Paya, Paz De Río, San Miguel De Sema, Santa Rosa De Viterbo,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Sora, Tinjacá, Toca,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Tutazá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San Juan De Rioseco, Anolaima, Bojacá, Cajicá, El Rosal, Fusagasugá, Granada, Guaduas, La Calera, La Mesa, Madrid, Nimaima, Nocaima, Pasca,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Quebradanegra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Antonio Del Tequendama, Sibaté, Silvania, Simijaca, Soacha, Sopó, Tabio, Tena, Tenjo, Tibacuy, Vergara, Villeta, Viotá, Zipacón.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Campoalegre, Colombia, Gigante, Hobo, Neiva, Paicol, Palermo, Santa María, Tello, Teruel, Tesalia,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Yaguará,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El Carmen, Gramalote, Hacarí, Herrán, La Playa, Mutiscua, Ocaña, Salazar, San Calixto, Sardinata, Teorama.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Ataco, Chaparral, Coyaima, Cunday, Dolores, Icononzo, Planadas, Prado, Purificación, Rioblanco, Roncesvalles, San Luis, Suárez, Villarrica.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4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9892" y="456116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9892" y="265845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923574"/>
              </p:ext>
            </p:extLst>
          </p:nvPr>
        </p:nvGraphicFramePr>
        <p:xfrm>
          <a:off x="4267621" y="1515321"/>
          <a:ext cx="7438470" cy="393758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5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0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Apartadó, Bello, Caicedo, Necoclí, San Pedro De Urabá, Támesis.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Arcabuco,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Buenavista, Corrales, Cómbita, El Cocuy, Güicán De La Sierra, Jericó, La Uvita,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Pesca, Pisba, Rondón, Samacá, San Mateo,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Socha, Socotá,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Sáchica, Tasco, Tibasosa, Tunja, Villa De Leyva,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Viracachá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Albán, Anapoima, Apulo, Arbeláez, Beltrán,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Bituima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Cabrera, Cachipay, Caparrapí, Chaguaní, Choachí, Guasca, Guatavita,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Junín, La Peña, Mosquera, Nilo, Pandi, Pulí, Quipile, San Bernardo,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Tocaima, Venecia, Vianí, Villagómez.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Algeciras, La Plata, Nátaga, Rivera.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Cáchira, El Tarra, Lourdes, Pamplona, Villa Caro,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Charta,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Curiti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Girón, Suratá,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Cajamarca, Carmen De Apicalá, Ibagué, Melgar, Ortega, Rovira, Saldaña, San Antonio, Valle De San Juan, Villahermosa.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4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9418" y="348411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975402"/>
              </p:ext>
            </p:extLst>
          </p:nvPr>
        </p:nvGraphicFramePr>
        <p:xfrm>
          <a:off x="4103706" y="1437890"/>
          <a:ext cx="7435323" cy="378347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96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Inzá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Páez, Silvia, Totoró.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9219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Bolívar, La Sierra, La Vega, Mercaderes, Patía, San Sebastián, Sucre.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Guaitarilla, La Florida, Nariño, Ospina, Policarpa, Sandoná.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Guadalajara De Buga, Palmira, Sevilla, Tuluá, Cali, San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Jeronimo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0809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Jambaló, Puracé, Rosas, Santander De Quilichao, Sotará Paispamba, Timbío.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Buesaco, Chachagüí, Contadero, Cumbitara, El Peñol, El Rosario, El Tablón De Gómez, El Tambo, Iles, Imués, La Cruz, Leiva, Linares, Los Andes, Mallama, Pasto, Providencia, Samaniego, Santacruz, Sapuyes, Túquerres, Yacuanquer.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El Cerrito, Florida, Ginebra, Pradera.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6"/>
            <a:ext cx="3406210" cy="57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125" y="247925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0836" y="3329629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39982" y="4395999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4581C7B0-662D-02E0-8B71-530C2039F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926282"/>
              </p:ext>
            </p:extLst>
          </p:nvPr>
        </p:nvGraphicFramePr>
        <p:xfrm>
          <a:off x="5211781" y="1485763"/>
          <a:ext cx="6243619" cy="39994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Arauquita, Cravo Norte, Fortul, Puerto Rondón,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11284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Orocué.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2946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Luis De Palenque, Trinidad, Támara, Yopal.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71389" y="1445709"/>
            <a:ext cx="4650186" cy="486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5805" y="332024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1299" y="4508630"/>
            <a:ext cx="457200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3240" y="2326770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40908" y="29024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84049" y="2547979"/>
            <a:ext cx="457200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5886470"/>
              </p:ext>
            </p:extLst>
          </p:nvPr>
        </p:nvGraphicFramePr>
        <p:xfrm>
          <a:off x="5136656" y="1367782"/>
          <a:ext cx="6627214" cy="236136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7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6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GUAINÍA : Inírida.</a:t>
                      </a: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</TotalTime>
  <Words>1865</Words>
  <Application>Microsoft Office PowerPoint</Application>
  <PresentationFormat>Panorámica</PresentationFormat>
  <Paragraphs>121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Helvetica Neue</vt:lpstr>
      <vt:lpstr>Calibri</vt:lpstr>
      <vt:lpstr>Arial Narrow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257</cp:revision>
  <dcterms:created xsi:type="dcterms:W3CDTF">2022-10-19T17:32:46Z</dcterms:created>
  <dcterms:modified xsi:type="dcterms:W3CDTF">2024-03-17T18:56:30Z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