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58" autoAdjust="0"/>
    <p:restoredTop sz="96005" autoAdjust="0"/>
  </p:normalViewPr>
  <p:slideViewPr>
    <p:cSldViewPr snapToGrid="0">
      <p:cViewPr varScale="1">
        <p:scale>
          <a:sx n="104" d="100"/>
          <a:sy n="104" d="100"/>
        </p:scale>
        <p:origin x="72" y="10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L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L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L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L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L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L:\Mi%20unidad\OSPA\01.%20Tematicas\04.%20Incendios\01.%20Productos\postmodelo_icv\temporales\orange_icv.jpg" TargetMode="External"/><Relationship Id="rId4" Type="http://schemas.openxmlformats.org/officeDocument/2006/relationships/image" Target="file:///L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L:\Mi%20unidad\OSPA\01.%20Tematicas\04.%20Incendios\01.%20Productos\postmodelo_icv\temporales\icaribe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L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file:///L:\Mi%20unidad\OSPA\01.%20Tematicas\04.%20Incendios\01.%20Productos\postmodelo_icv\temporales\ipacifico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file:///L:\Mi%20unidad\OSPA\01.%20Tematicas\04.%20Incendios\01.%20Productos\postmodelo_icv\temporales\iorinoquia.jpg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5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file:///L:\Mi%20unidad\OSPA\01.%20Tematicas\04.%20Incendios\01.%20Productos\postmodelo_icv\temporales\iamazonia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081</a:t>
            </a: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89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21 de marzo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22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marzo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Sergio Ruiz Castro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1173319" y="2212228"/>
            <a:ext cx="5482772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la precipitación y temperatura máxima que se han dado en los últimos días, se presentan condiciones de</a:t>
            </a:r>
            <a:r>
              <a:rPr lang="es-MX" sz="18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8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 y Andina.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Alerta Naranja: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Caribe, Andina, Pacífica y Orinoquia.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Alerta Amarilla: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Caribe, Andina, Pacífica, Amazonía y Orinoquía.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116" name="Google Shape;116;p16"/>
          <p:cNvSpPr txBox="1"/>
          <p:nvPr/>
        </p:nvSpPr>
        <p:spPr>
          <a:xfrm>
            <a:off x="3036707" y="1608762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4"/>
            <a:ext cx="3269252" cy="4623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561275" y="1526122"/>
            <a:ext cx="9164699" cy="441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21 de marzo de 2024 12:00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7"/>
            <a:ext cx="3960215" cy="5600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198629" y="2492709"/>
            <a:ext cx="2373078" cy="258314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10462313" y="1532326"/>
            <a:ext cx="1581149" cy="4787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9" r:link="rId10"/>
          <a:srcRect/>
          <a:stretch>
            <a:fillRect/>
          </a:stretch>
        </p:blipFill>
        <p:spPr>
          <a:xfrm>
            <a:off x="8897525" y="1532326"/>
            <a:ext cx="1564788" cy="3392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6835085" y="1532326"/>
            <a:ext cx="2001097" cy="3003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4932499"/>
              </p:ext>
            </p:extLst>
          </p:nvPr>
        </p:nvGraphicFramePr>
        <p:xfrm>
          <a:off x="3551498" y="1407594"/>
          <a:ext cx="8164252" cy="412919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144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9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Providencia, San Andrés.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Piojó.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Dibulla,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Hatonuevo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Maicao, Riohacha, San Juan Del Cesar, Uribia.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Ciénaga, Santa Marta, Zona Bananera,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San José De Toluviejo.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Tubará.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El Carmen De Bolívar, Mahates, María La Baja, San Jacinto, San Juan Nepomuceno.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El Copey, La Paz, Manaure Balcón Del Cesar, San Diego, Valledupar.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Ciénaga De 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Albania, Barrancas, Distracción, Fonseca, La Jagua Del Pilar, Urumita, Villanueva.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Chalán, Colosó, Ovejas, San Onofre.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Baranoa, Galapa, Luruaco, Repelón.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Arjona, Calamar, Magangué, Simití.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Pueblo Bello.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Chimá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El Molino, Manaure.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Corozal.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1734" y="1407594"/>
            <a:ext cx="3449764" cy="4326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24475" y="3343388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24475" y="2152144"/>
            <a:ext cx="478727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24475" y="4628632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9631664"/>
              </p:ext>
            </p:extLst>
          </p:nvPr>
        </p:nvGraphicFramePr>
        <p:xfrm>
          <a:off x="4034227" y="1381342"/>
          <a:ext cx="7818002" cy="4946443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95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2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Samacá.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Cogua.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Villavieja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Timaná.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Bochalema,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Cucutilla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Carcasí.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Carmen De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Apicala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San Luis.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Fredonia.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Cabrera, Caparrapí, Jerusalén, Chipaque, La Mesa, Quipile.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Campoalegre, Hobo, Paicol, Tesalia, Yaguará.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Arboledas, Chinácota, Cáchira, Durania, Pamplonita,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Ragonvalia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Girón, Capitanejo, Encino, Suratá.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Guamo, Saldaña, Valle De San Juan.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La Pintada, Valparaíso.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Coper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Gámeza, Mongua, San Luis De Gaceno, Socotá, Tasco, Tibaná, Tibasosa, Úmbita.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CALDAS : Aguadas,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Aranzazu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Filadelfia, Manizales.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Arbeláez, Beltrán, Carmen De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Carupa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Chocontá,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Guataquí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Guatavita, Gutiérrez, Machetá, Pandi, Paratebueno, Pulí, Ricaurte, San Bernardo, San Cayetano, San Juan De Rioseco, Sutatausa, Tausa, Tocaima, Une, Venecia, Villagómez.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Aipe, Baraya, Neiva, Tello, Íquira.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El Tarra, El Zulia, Hacarí, Los Patios, San Cayetano, Santiago.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Cerrito, Concepción, Málaga, Piedecuesta, Puerto Wilches.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Icononzo, Melgar, Planadas, Rioblanco, Villarrica.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9276640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397009" y="1465961"/>
            <a:ext cx="3449763" cy="487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91159" y="3674778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39182" y="230471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84742" y="5163233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36828B31-03D7-FC0C-96B5-E21E270FC9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4558593"/>
              </p:ext>
            </p:extLst>
          </p:nvPr>
        </p:nvGraphicFramePr>
        <p:xfrm>
          <a:off x="4103706" y="1437890"/>
          <a:ext cx="7435323" cy="266383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16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18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473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51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Yumbo.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6665733"/>
                  </a:ext>
                </a:extLst>
              </a:tr>
              <a:tr h="97392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CAUCA : Corinto, Santander De Quilichao, Silvia,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Toribío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Totoró.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Bolívar, Guadalajara De Buga.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0858968"/>
                  </a:ext>
                </a:extLst>
              </a:tr>
            </a:tbl>
          </a:graphicData>
        </a:graphic>
      </p:graphicFrame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518660" y="883847"/>
            <a:ext cx="3406210" cy="5781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26074" y="2253783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26074" y="3354853"/>
            <a:ext cx="457200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4581C7B0-662D-02E0-8B71-530C2039F1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0966245"/>
              </p:ext>
            </p:extLst>
          </p:nvPr>
        </p:nvGraphicFramePr>
        <p:xfrm>
          <a:off x="5202544" y="1413655"/>
          <a:ext cx="6243619" cy="2691063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73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0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163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841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6665733"/>
                  </a:ext>
                </a:extLst>
              </a:tr>
              <a:tr h="99101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Cravo Norte,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Hato Corozal, San Luis De Palenque, Yopal.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0858968"/>
                  </a:ext>
                </a:extLst>
              </a:tr>
            </a:tbl>
          </a:graphicData>
        </a:graphic>
      </p:graphicFrame>
      <p:graphicFrame>
        <p:nvGraphicFramePr>
          <p:cNvPr id="199" name="Google Shape;199;p4"/>
          <p:cNvGraphicFramePr/>
          <p:nvPr>
            <p:extLst>
              <p:ext uri="{D42A27DB-BD31-4B8C-83A1-F6EECF244321}">
                <p14:modId xmlns:p14="http://schemas.microsoft.com/office/powerpoint/2010/main" val="3279372106"/>
              </p:ext>
            </p:extLst>
          </p:nvPr>
        </p:nvGraphicFramePr>
        <p:xfrm>
          <a:off x="12455004" y="4502918"/>
          <a:ext cx="6746475" cy="16268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9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7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La Salina, Trinidad.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ORINOQUÍA</a:t>
            </a:r>
            <a:endParaRPr/>
          </a:p>
        </p:txBody>
      </p:sp>
      <p:pic>
        <p:nvPicPr>
          <p:cNvPr id="201" name="Google Shape;201;p4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637310" y="1349997"/>
            <a:ext cx="4073235" cy="4600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76938" y="1454973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74113" y="2387581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77682" y="3412952"/>
            <a:ext cx="457200" cy="43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51A63F25-D188-C008-69FA-BFE976D716A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523531" y="2832628"/>
            <a:ext cx="432854" cy="445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320CB52F-9BBA-A113-7E3D-FE9C996B20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3199617"/>
              </p:ext>
            </p:extLst>
          </p:nvPr>
        </p:nvGraphicFramePr>
        <p:xfrm>
          <a:off x="5399973" y="2063609"/>
          <a:ext cx="6627214" cy="1639011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4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2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051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849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GUAVIARE : El Retorno.</a:t>
                      </a:r>
                    </a:p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l" fontAlgn="b"/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l" fontAlgn="b"/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214" name="Google Shape;214;p5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595496" y="1281908"/>
            <a:ext cx="4401356" cy="4600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430309" y="4205170"/>
            <a:ext cx="4123628" cy="135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50450" y="1906950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527331" y="1364184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22516" y="2883114"/>
            <a:ext cx="457200" cy="437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3269</TotalTime>
  <Words>1560</Words>
  <Application>Microsoft Office PowerPoint</Application>
  <PresentationFormat>Panorámica</PresentationFormat>
  <Paragraphs>131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Calibri</vt:lpstr>
      <vt:lpstr>Helvetica Neue</vt:lpstr>
      <vt:lpstr>Arial Narrow</vt:lpstr>
      <vt:lpstr>Arial Black</vt:lpstr>
      <vt:lpstr>Verdana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284</cp:revision>
  <dcterms:created xsi:type="dcterms:W3CDTF">2022-10-19T17:32:46Z</dcterms:created>
  <dcterms:modified xsi:type="dcterms:W3CDTF">2024-03-21T20:51:18Z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