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58" autoAdjust="0"/>
    <p:restoredTop sz="96005" autoAdjust="0"/>
  </p:normalViewPr>
  <p:slideViewPr>
    <p:cSldViewPr snapToGrid="0">
      <p:cViewPr varScale="1">
        <p:scale>
          <a:sx n="106" d="100"/>
          <a:sy n="106" d="100"/>
        </p:scale>
        <p:origin x="124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file:///L:\Mi%20unidad\OSPA\01.%20Tematicas\04.%20Incendios\01.%20Productos\postmodelo_icv\temporales\ipacifico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orinoquia.jpg" TargetMode="Externa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082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22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001869" y="2145553"/>
            <a:ext cx="5941856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Arauca, Archipiélago De San Andrés, Providencia Y Santa Catalina, La Guajira, Magdalena, Norte De Santander y Sucre.</a:t>
            </a: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036707" y="1608762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4"/>
            <a:ext cx="3269252" cy="462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22 de marzo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5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98629" y="2492709"/>
            <a:ext cx="2373078" cy="25831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62313" y="1532326"/>
            <a:ext cx="1581149" cy="379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897525" y="1532326"/>
            <a:ext cx="1564788" cy="361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835085" y="1532325"/>
            <a:ext cx="2001097" cy="1998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2189696"/>
              </p:ext>
            </p:extLst>
          </p:nvPr>
        </p:nvGraphicFramePr>
        <p:xfrm>
          <a:off x="3551498" y="1407594"/>
          <a:ext cx="8164252" cy="399990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Maicao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Santa Marta, Zona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Bananera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San José De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Toluviejo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Piojó,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Mahates, María La Baja, San Jacinto.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Manaure Balcón Del Cesar,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Barrancas, Distracción, El Molino, Fonseca, La Jagua Del Pilar, Uribia,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Chalán, Colosó.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Galapa, Luruaco, Repelón.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El Carmen De Bolívar, San Juan Nepomuceno, Simití.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El Copey, La Paz, Pueblo Bello,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 De Oro,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Ovejas, Sampués, San Onofre.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407594"/>
            <a:ext cx="3449764" cy="43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4475" y="334338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4475" y="215214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4475" y="462863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6026526"/>
              </p:ext>
            </p:extLst>
          </p:nvPr>
        </p:nvGraphicFramePr>
        <p:xfrm>
          <a:off x="4034227" y="1381342"/>
          <a:ext cx="7818002" cy="420756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Muzo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Arboledas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Bochalema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Carmen De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Apicala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Samacá.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Cogua, Jerusalén, Puerto Salgar, Gacheta, Tocaima, Nilo, Villeta.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Timaná,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Cáchira, Pamplonita, Salazar.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Encino, Capitanejo, Carcasí, Cerrito, Concepción, Málaga, Suratá.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Guamo, San Luis, Ortega.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Covarachía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Cocuy, Guacamayas, La Uvita,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Mateo, Tipacoque,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Cabrera, Caparrapí, Chipaque, Fómeque, La Mesa, Machetá, Quipile.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Campoalegre, Paicol, Tesalia, Yaguará.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Chinácota, Durania, Los Patios, San José De Cúcuta, Villa Caro.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Enciso, Macaravita, Onzaga, San Miguel.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Chaparral, Rioblanco, Saldaña, Valle De San Juan.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3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9655" y="336045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9182" y="223018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06264" y="4725948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DC9E2689-69E8-98C4-D2D3-B2E0002AD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212718"/>
              </p:ext>
            </p:extLst>
          </p:nvPr>
        </p:nvGraphicFramePr>
        <p:xfrm>
          <a:off x="4027748" y="1429045"/>
          <a:ext cx="7554652" cy="266868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59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5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Santander De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Quilichao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Yumbo.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18660" y="883847"/>
            <a:ext cx="3406210" cy="57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0407" y="2004339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BCFD80B2-B5D3-5404-93B8-AE3BB907BC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7579" y="3238269"/>
            <a:ext cx="477952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349997"/>
            <a:ext cx="4073235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23531" y="2832628"/>
            <a:ext cx="432854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4099960"/>
              </p:ext>
            </p:extLst>
          </p:nvPr>
        </p:nvGraphicFramePr>
        <p:xfrm>
          <a:off x="4826116" y="1428752"/>
          <a:ext cx="6950248" cy="399990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5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Orocué, Yopal.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Nunchía, Paz De Ariporo, San Luis De Palenque,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5" name="Google Shape;157;p58">
            <a:extLst>
              <a:ext uri="{FF2B5EF4-FFF2-40B4-BE49-F238E27FC236}">
                <a16:creationId xmlns:a16="http://schemas.microsoft.com/office/drawing/2014/main" id="{CE1DF97A-2104-0883-D1F8-37EFC89520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934" y="330739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4" descr="Recurso 25.png">
            <a:extLst>
              <a:ext uri="{FF2B5EF4-FFF2-40B4-BE49-F238E27FC236}">
                <a16:creationId xmlns:a16="http://schemas.microsoft.com/office/drawing/2014/main" id="{DB6630F7-85E8-BFA7-445B-FBD449505E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8934" y="211615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D6BBB64B-10FD-1304-C097-8AADA093ED3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68934" y="459264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452007"/>
              </p:ext>
            </p:extLst>
          </p:nvPr>
        </p:nvGraphicFramePr>
        <p:xfrm>
          <a:off x="12550450" y="2501456"/>
          <a:ext cx="6627214" cy="163901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5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4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GUAVIARE : El Retorno.</a:t>
                      </a:r>
                    </a:p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6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5259" y="2781019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27331" y="844060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3326</TotalTime>
  <Words>1496</Words>
  <Application>Microsoft Office PowerPoint</Application>
  <PresentationFormat>Panorámica</PresentationFormat>
  <Paragraphs>126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Calibri</vt:lpstr>
      <vt:lpstr>Arial Narrow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291</cp:revision>
  <dcterms:created xsi:type="dcterms:W3CDTF">2022-10-19T17:32:46Z</dcterms:created>
  <dcterms:modified xsi:type="dcterms:W3CDTF">2024-03-22T20:20:37Z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