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L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orinoqu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093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03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Bolívar, Cesar, Chocó, Córdoba, La Guajira, Magdalena, Norte De Santander, Vichada, Sucre Y Arauca.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Arauca, Cundinamarca, Santander, Antioquia, Archipiélago De San Andrés, Providencia Y Santa Catalina, Bolívar, Cesar, Córdoba, La Guajira, Magdalena, Sucre y Boyacá.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1" y="1771308"/>
            <a:ext cx="9164695" cy="44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02 de abril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42485" y="1507499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717622" y="1507500"/>
            <a:ext cx="1348687" cy="412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393966" y="1516595"/>
            <a:ext cx="2262433" cy="365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11" r:link="rId12"/>
          <a:srcRect l="3984"/>
          <a:stretch>
            <a:fillRect/>
          </a:stretch>
        </p:blipFill>
        <p:spPr>
          <a:xfrm>
            <a:off x="6980811" y="1525632"/>
            <a:ext cx="1351932" cy="2923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924845"/>
              </p:ext>
            </p:extLst>
          </p:nvPr>
        </p:nvGraphicFramePr>
        <p:xfrm>
          <a:off x="4323524" y="1407594"/>
          <a:ext cx="7392226" cy="46061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Guamo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Aguachica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Chimichagua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Valledupar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Tierralta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Pivijay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Remolino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Colosó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Arjona, El Carmen De Bolívar, Magangué, María La Baja,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Río Viejo, San Jacinto, San Juan Nepomuceno, San Martín De Loba.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Curumaní, La Gloria, La Paz, Manaure Balcón Del Cesar, Pailitas, Pueblo Bello, Río De Oro,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Montelíbano.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El Molino, La Jagua Del Pilar,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Ovejas, San Onofre, El Roble.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Manatí, Palmar De Varela, Ponedera, Sabanalarga.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Barranco De Loba, Mahates, Morales, Pinillos,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Becerril, Chiriguaná, El Copey, La Jagua De Ibirico, Pelaya.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Planeta Rica, Puerto Libertador,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Distracción, Fonseca.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Salamina.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Sampués, San José De Toluviejo, San Luis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Since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550" y="357615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47" y="2203577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7747" y="507023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301759" y="1598890"/>
            <a:ext cx="388791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083982"/>
              </p:ext>
            </p:extLst>
          </p:nvPr>
        </p:nvGraphicFramePr>
        <p:xfrm>
          <a:off x="4329554" y="1465961"/>
          <a:ext cx="7543940" cy="41897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7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6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1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Ocaña.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2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Ituango.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Cómbita.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Ubaque, Cucunubá, Guatavita.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Güepsa, Mogotes, Sabana De Torres.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5600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Chigorodó, San Pedro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Uraba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Supía.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San Juan De Rioseco, Suesca.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Rionegro, San José De Miranda.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6" y="1465961"/>
            <a:ext cx="3960214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665" y="321891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8530" y="220957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5557" y="463207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04226"/>
              </p:ext>
            </p:extLst>
          </p:nvPr>
        </p:nvGraphicFramePr>
        <p:xfrm>
          <a:off x="4237847" y="1999800"/>
          <a:ext cx="7184896" cy="19816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Riosucio.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9042" y="4176765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0287" y="342353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0287" y="270028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8880" y="3164691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245B5402-3D4F-003F-45B7-FE97F84A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85752"/>
              </p:ext>
            </p:extLst>
          </p:nvPr>
        </p:nvGraphicFramePr>
        <p:xfrm>
          <a:off x="4781615" y="2451103"/>
          <a:ext cx="7184896" cy="283527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1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Carreño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190983"/>
                  </a:ext>
                </a:extLst>
              </a:tr>
              <a:tr h="75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Tame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7262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Arauquita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Ariporo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625137"/>
                  </a:ext>
                </a:extLst>
              </a:tr>
            </a:tbl>
          </a:graphicData>
        </a:graphic>
      </p:graphicFrame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8880" y="393596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2760" y="4675887"/>
            <a:ext cx="423384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5489" y="1418245"/>
            <a:ext cx="3960214" cy="420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5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1509</Words>
  <Application>Microsoft Office PowerPoint</Application>
  <PresentationFormat>Panorámica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Arial Narrow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348</cp:revision>
  <dcterms:created xsi:type="dcterms:W3CDTF">2022-10-19T17:32:46Z</dcterms:created>
  <dcterms:modified xsi:type="dcterms:W3CDTF">2024-04-02T20:00:33Z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