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orinoqu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095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4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05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Roja: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Magdalena, Sucre y Vichada.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Cundinamarca, Antioquia, Archipiélago De San Andrés, Providencia Y Santa Catalina, Cesar, Chocó, La Guajira, Magdalena y Sucre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Amarilla: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Pacífico, Andina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8" cy="462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2572" y="1771308"/>
            <a:ext cx="9164693" cy="44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04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568683" y="1219257"/>
            <a:ext cx="2373077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4449453" y="3875482"/>
            <a:ext cx="1621636" cy="1141397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6259398" y="3875482"/>
            <a:ext cx="2991649" cy="2895697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389201" y="3875482"/>
            <a:ext cx="1931573" cy="25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9751753"/>
              </p:ext>
            </p:extLst>
          </p:nvPr>
        </p:nvGraphicFramePr>
        <p:xfrm>
          <a:off x="4323524" y="1407594"/>
          <a:ext cx="7392226" cy="416068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6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Colosó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Roque.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Polonuevo.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Becerril, La Paz,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Dibulla, Distracción, Fonseca, Riohacha, San Juan Del Cesar,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Remolino,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Morroa, San José De Toluviejo, Sincelejo.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Galapa, Juan De Acosta, Malambo, Palmar De Varela, Piojó, Sabanagrande, Sabanalarga, Santo Tomás, Tubará,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Pinillos.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Agustín Codazzi, Curumaní, La Gloria, Manaure Balcón Del Cesar, Pueblo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 De Oro, Lorica, Montelíbano, Planeta Rica, San Bernardo Del Viento, San Carlos.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Barrancas, El Molino, La Jagua Del Pilar, Maicao,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El Retén, Fundación, Pivijay,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Chalán, Corozal, Los Palmitos, Ovejas, Sampués, San Juan De Betulia.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7747" y="314145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747" y="2051177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2498" y="448739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49899" y="1598890"/>
            <a:ext cx="3591632" cy="410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220992"/>
              </p:ext>
            </p:extLst>
          </p:nvPr>
        </p:nvGraphicFramePr>
        <p:xfrm>
          <a:off x="4281929" y="2361311"/>
          <a:ext cx="7543940" cy="270255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57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6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3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36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Fredonia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Chipaque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Ubaque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Carmen.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41178" y="1465961"/>
            <a:ext cx="3536769" cy="500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5665" y="320400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65780" y="3429000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15665" y="426840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2699428"/>
              </p:ext>
            </p:extLst>
          </p:nvPr>
        </p:nvGraphicFramePr>
        <p:xfrm>
          <a:off x="4237847" y="1999800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9912" y="270585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01349" y="3638657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12024" y="4628768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245B5402-3D4F-003F-45B7-FE97F84A25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962022"/>
              </p:ext>
            </p:extLst>
          </p:nvPr>
        </p:nvGraphicFramePr>
        <p:xfrm>
          <a:off x="4781615" y="2451103"/>
          <a:ext cx="7184896" cy="201136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1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7262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Orocué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Carreño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625137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8025" y="310199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27667" y="1753769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>
            <a:extLst>
              <a:ext uri="{FF2B5EF4-FFF2-40B4-BE49-F238E27FC236}">
                <a16:creationId xmlns:a16="http://schemas.microsoft.com/office/drawing/2014/main" id="{88D37A28-B68D-2597-CCCB-1BBC3C4793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2760" y="3885312"/>
            <a:ext cx="423384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5489" y="1449266"/>
            <a:ext cx="3960214" cy="413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666425"/>
              </p:ext>
            </p:extLst>
          </p:nvPr>
        </p:nvGraphicFramePr>
        <p:xfrm>
          <a:off x="13358182" y="934499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GUAVIARE : San Jose Del Guaviare.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6726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6966" y="22275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33768" y="2161757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1375</Words>
  <Application>Microsoft Office PowerPoint</Application>
  <PresentationFormat>Panorámica</PresentationFormat>
  <Paragraphs>113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Black</vt:lpstr>
      <vt:lpstr>Helvetica Neue</vt:lpstr>
      <vt:lpstr>Verdana</vt:lpstr>
      <vt:lpstr>Arial</vt:lpstr>
      <vt:lpstr>Calibri</vt:lpstr>
      <vt:lpstr>Arial Narrow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356</cp:revision>
  <dcterms:created xsi:type="dcterms:W3CDTF">2022-10-19T17:32:46Z</dcterms:created>
  <dcterms:modified xsi:type="dcterms:W3CDTF">2024-04-04T16:08:12Z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