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099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8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09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765950"/>
            <a:ext cx="6895471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Bolívar, Cundinamarca, La Guajira, Magdalena, Santander, Antioquía, Sucre y Casanare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Bolívar, Cesar, Córdoba, La Guajira, Norte De Santander, Santander, Sucre, Tolima, Vichada, Antioquía, Cundinamarca, Atlántico y Caldas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8" cy="462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08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1" y="2275998"/>
            <a:ext cx="2373077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118921" y="1976104"/>
            <a:ext cx="1621636" cy="2030288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118921" y="4122613"/>
            <a:ext cx="1621636" cy="2255776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142486" y="1884637"/>
            <a:ext cx="2527321" cy="33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8902240"/>
              </p:ext>
            </p:extLst>
          </p:nvPr>
        </p:nvGraphicFramePr>
        <p:xfrm>
          <a:off x="4228274" y="1598890"/>
          <a:ext cx="7392226" cy="409105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Guaranda.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Magangué, Pinillos.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Pueblo Bello,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Planeta Rica.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Fonseca, La Jagua Del Pilar, Maicao,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Malambo, Manatí,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Bosconia, Manaure Balcón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Lorica, Montelíbano,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Dibulla, Distracción, El Molino,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Manaure,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Fundación.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69567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1389" y="351777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4407" y="226695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765" y="476694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49899" y="1598890"/>
            <a:ext cx="3591632" cy="410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41178" y="1465961"/>
            <a:ext cx="3536769" cy="500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4684" y="37881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4211" y="2724530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BF8575A7-63B0-C4EE-F53C-12191066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875357"/>
              </p:ext>
            </p:extLst>
          </p:nvPr>
        </p:nvGraphicFramePr>
        <p:xfrm>
          <a:off x="4247324" y="2058462"/>
          <a:ext cx="7392226" cy="393865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Jerusalén, Cota.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Los Santos.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ANTIOQUÍA : Caucasia.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Chinchiná.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Quipile.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Tipacoque.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Barrancabermeja, Cimitarra.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0111" y="452902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81238" y="512647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1650849"/>
              </p:ext>
            </p:extLst>
          </p:nvPr>
        </p:nvGraphicFramePr>
        <p:xfrm>
          <a:off x="12531242" y="197124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51186" y="3440798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72137" y="46287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6523" y="3809112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89559" y="3142068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402385"/>
              </p:ext>
            </p:extLst>
          </p:nvPr>
        </p:nvGraphicFramePr>
        <p:xfrm>
          <a:off x="4379702" y="1938389"/>
          <a:ext cx="7392226" cy="408118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829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Villanueva.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238355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41686" y="2504538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3645" y="266686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1114" y="38403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5489" y="1449266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47888" y="514203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666425"/>
              </p:ext>
            </p:extLst>
          </p:nvPr>
        </p:nvGraphicFramePr>
        <p:xfrm>
          <a:off x="13358182" y="934499"/>
          <a:ext cx="6522614" cy="151561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9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Arial"/>
                          <a:sym typeface="Arial"/>
                        </a:rPr>
                        <a:t>GUAVIARE : San Jose Del Guaviare.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149770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6726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6966" y="222759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2216" y="348926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33768" y="2161757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1368</Words>
  <Application>Microsoft Office PowerPoint</Application>
  <PresentationFormat>Panorámica</PresentationFormat>
  <Paragraphs>123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369</cp:revision>
  <dcterms:created xsi:type="dcterms:W3CDTF">2022-10-19T17:32:46Z</dcterms:created>
  <dcterms:modified xsi:type="dcterms:W3CDTF">2024-04-08T15:52:34Z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