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90" d="100"/>
          <a:sy n="90" d="100"/>
        </p:scale>
        <p:origin x="1230" y="3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postmodelo_icv\temporales\AMENAZA_ICV_20240409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9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Cesar, Cundinamarca, La Guajira, Magdalena, Vichada, Norte De Santander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Atlántico, Antioquía, Arauca, Bolívar, Casanare, Cesar, Cundinamarca, Córdoba, La Guajira, Magdalena, Santander, Sucre, Vichada, Meta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las regiones Caribe, Andina, Orinoquia Y Pacífica.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7" cy="462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09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89671" y="2275998"/>
            <a:ext cx="2373077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953690" y="1025188"/>
            <a:ext cx="1860737" cy="2329642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6953690" y="3381994"/>
            <a:ext cx="1956473" cy="2721551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152090" y="1788313"/>
            <a:ext cx="2832662" cy="377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379619"/>
              </p:ext>
            </p:extLst>
          </p:nvPr>
        </p:nvGraphicFramePr>
        <p:xfrm>
          <a:off x="4228274" y="1598890"/>
          <a:ext cx="7392226" cy="440573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Fonseca,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Polonuevo, Malambo, Sabanagrande.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Carmen De Bolívar, El Guamo, Magangué, María La Baja.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Pueblo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Barrancas, Dibulla, Distracción, El Molino,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Jagua Del Pilar, Maicao,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Guaranda,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Barranquilla, Galapa, Juan De Acosta, Luruaco, Manatí, Piojó, Repelón, Sabanalarga, Santo Tomás, Soledad, Tubará,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Pinillos, Río Viejo, San Martín De Loba.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Bosconia, La Gloria, La Paz, Manaure Balcón Del Cesar, Pelaya.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Lorica,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Fundación.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695673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1389" y="351777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4407" y="226695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8765" y="476694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49899" y="1598890"/>
            <a:ext cx="3591632" cy="410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41178" y="1465961"/>
            <a:ext cx="3536769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4684" y="378819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4211" y="2724530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BF8575A7-63B0-C4EE-F53C-12191066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7527387"/>
              </p:ext>
            </p:extLst>
          </p:nvPr>
        </p:nvGraphicFramePr>
        <p:xfrm>
          <a:off x="4247324" y="2058462"/>
          <a:ext cx="7392226" cy="4052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Ábrego.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ANTIOQUÍA :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Cota.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Los Santos, Barrancabermeja.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ANTIOQUÍA : Caucasia.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Chinchiná.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Bojacá, Chía, Granada, La Calera, Mosquera, Quipile, San Antonio Del Tequendama, Soacha, Sopó, Tocaima.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Convención, Cáchira, El Carmen, El Zulia, Hacarí, Salazar, San Calixto, San Cayetano, San José De Cúcuta, Teorama.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Ataco, San Sebastián De Mariquita.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00111" y="45290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81238" y="512647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82312"/>
              </p:ext>
            </p:extLst>
          </p:nvPr>
        </p:nvGraphicFramePr>
        <p:xfrm>
          <a:off x="4303744" y="2807160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1186" y="344079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2344" y="3439151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79060" y="376419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1047146"/>
              </p:ext>
            </p:extLst>
          </p:nvPr>
        </p:nvGraphicFramePr>
        <p:xfrm>
          <a:off x="4328664" y="1507546"/>
          <a:ext cx="7392226" cy="408118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Castilla La 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238355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0433" y="222892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1239" y="336648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5489" y="1449266"/>
            <a:ext cx="3960214" cy="413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58013" y="468483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666425"/>
              </p:ext>
            </p:extLst>
          </p:nvPr>
        </p:nvGraphicFramePr>
        <p:xfrm>
          <a:off x="13358182" y="934499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726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3768" y="2161757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4024</TotalTime>
  <Words>1480</Words>
  <Application>Microsoft Office PowerPoint</Application>
  <PresentationFormat>Panorámica</PresentationFormat>
  <Paragraphs>125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371</cp:revision>
  <dcterms:created xsi:type="dcterms:W3CDTF">2022-10-19T17:32:46Z</dcterms:created>
  <dcterms:modified xsi:type="dcterms:W3CDTF">2024-04-09T15:46:45Z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