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61" r:id="rId6"/>
    <p:sldId id="274" r:id="rId7"/>
    <p:sldId id="275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960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post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753012"/>
              </p:ext>
            </p:extLst>
          </p:nvPr>
        </p:nvGraphicFramePr>
        <p:xfrm>
          <a:off x="5000992" y="2748213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GUAINÍA : Inírida.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42828" y="3119217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5346" y="3506022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Archipiélago De San Andrés, Providencia Y Santa Catalina, Atlántico, Bogotá, D.C., Bolívar, Cesar, Cundinamarca, Huila, La Guajira, Magdalena, Norte De Santander, Santander, Vichada, Antioquía, Tolima, Valle Del Cauca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Cundinamarca, Arauca, Atlántico, Bolívar, Boyacá, Casanare, Cesar, Córdoba, Huila, Magdalena, Norte De Santander, Santander, Sucre, Tolima, Antioquia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Andina, Orinoquia y 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11 de abril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1" y="2275998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619142" y="2080529"/>
            <a:ext cx="1953358" cy="3013463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628894" y="2080529"/>
            <a:ext cx="1477390" cy="352154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162678" y="2080529"/>
            <a:ext cx="1907402" cy="42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870030"/>
              </p:ext>
            </p:extLst>
          </p:nvPr>
        </p:nvGraphicFramePr>
        <p:xfrm>
          <a:off x="4041531" y="1114434"/>
          <a:ext cx="7392226" cy="55205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Juan De Acosta, Luruaco, Malambo, Piojó, Polonuevo, Repelón, Sabanagrande, Sabanalarga, Soledad,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Gloria, Pelaya,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Dibulla, Distracción, El Molino, Fonseca,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Maicao, Riohacha, San Juan Del Cesar, Uribia,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Palmar De Varela, Puerto Colombia, Santo Tomás.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Clemencia, Magangué, María La Baja, Río Viejo, San Martín De Loba, San Pablo, Santa Catalina.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Bosconia, Chimichagua, Chiriguaná, Curumaní, El Paso, González, La Paz, Pailitas, Pueblo Bello,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Ariguaní, Remolino.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Manatí, Ponedera.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Altos Del Rosario, Arenal, Barranco De Loba, Cartagena De Indias,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El Peñón, Hatillo De Loba, Mahates, Margarita, Montecristo,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Pinillos, Regidor, San Estanislao, San Fernando, San Juan Nepomuceno, Santa Cruz De Mompox, Talaigua Nuevo,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Tiquisio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Astrea, Becerril, La Jagua De Ibirico, Manaure Balcón Del Cesar, Río De Oro, Tamalameque.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Lorica, Montelíbano, Purísima De La Concepción, San Antero,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El Banco, El Retén, Fundación, Guamal, Pivijay,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Sebastián De Buenavista, Santa Ana, Santa Bárbara De Pinto,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El Roble, Galeras, Sampués, San Benito Abad, San Luis De Sincé, San Onofre, San Pedro, Sucre.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9567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389" y="365218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4407" y="227531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765" y="515011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657417"/>
              </p:ext>
            </p:extLst>
          </p:nvPr>
        </p:nvGraphicFramePr>
        <p:xfrm>
          <a:off x="4236555" y="2118545"/>
          <a:ext cx="7392226" cy="35698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ANTIOQUÍA :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Chía, Cota, Granada, La Calera, Mosquera, San Antonio Del Tequendama, Soacha, Sopó, Gama.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El Zulia, Hacarí, San Calixto, Teorama, Chitagá.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Mogotes.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Prado.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Caicedo.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Cogua, Bojacá,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Colegio, Fúquene, Jerusalén, Junín, Madrid, Sutatausa, Tenjo, Tocaima, Villa De San Diego De Ubaté, Fómeque.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Neiva, Campoalegre.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Cáchira, El Carmen, El Tarra, La Playa, Ocaña, Salazar, San Cayetano, San José De Cúcuta, Sardinata, Ábrego, Tibú.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Onzaga, Palmar, Suratá.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5186" y="464240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5186" y="313332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0111" y="45290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06553" y="5383074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551173"/>
              </p:ext>
            </p:extLst>
          </p:nvPr>
        </p:nvGraphicFramePr>
        <p:xfrm>
          <a:off x="4236555" y="2131549"/>
          <a:ext cx="7392226" cy="34479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Amagá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Angelópolis, Armenia, Concordia, Salgar, Tarso, Titiribí, Venecia.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Caldas, Chiquinquirá, Chíquiza, Duitama, Guacamayas, Nobsa, Paipa, Ráquira, San Mateo, San Miguel De Sema, Santa Rosa De Viterbo,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Tinjacá, Tipacoque, Tota, Turmequé.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Aranzazu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Filadelfia, Manizales, Neira.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Anapoima, Anolaima, Apulo, Beltrán, Cachipay, Cajicá, Cucunubá, El Rosal, Facatativá, Funza, Fusagasugá, Gachetá, Guachetá, Guatavita, La Mesa, Pacho, Pulí, Quipile, San Cayetano, San Francisco, Sibaté, Silvania, Simijaca, Subachoque, Susa, Tabio, Tausa, Tena, Tibacuy, Viotá, Zipacón,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Agrado, Baraya, Colombia, Gigante, La Plata, Nátaga, Paicol, Palermo, Pital, Rivera, San Agustín, Santa María, Teruel, Tesalia, Yaguará,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Chinácota,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Gramalote, Herrán, Los Patios, Lourdes,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Santiago, Villa Caro, Villa Del Rosario.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Carcasí, Chima, El Playón, Enciso, Los Santos, Macaravita, Molagavita, Málaga, San Joaquín, San José De Miranda, San Miguel.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Chaparral, Coyaima, Dolores, Espinal, Guamo, Melgar, Planadas, Rioblanco, Saldaña,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44597" y="520591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41686" y="365494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0111" y="45290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9242" y="396671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84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460862"/>
              </p:ext>
            </p:extLst>
          </p:nvPr>
        </p:nvGraphicFramePr>
        <p:xfrm>
          <a:off x="4143227" y="2541440"/>
          <a:ext cx="7570364" cy="20421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Corinto, La Sierra, La Vega, Miranda, Páez, San Sebastián, Sotará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Paispamba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Buesaco.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Bugalagrande, Florida, Palmira, Pradera, Tuluá.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562" y="313253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1562" y="3946981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79060" y="376419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899862"/>
              </p:ext>
            </p:extLst>
          </p:nvPr>
        </p:nvGraphicFramePr>
        <p:xfrm>
          <a:off x="4310186" y="1474864"/>
          <a:ext cx="7392226" cy="442411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23835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Puerto Rondón,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8375" y="2334251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618" y="368692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2618" y="497937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2127</Words>
  <Application>Microsoft Office PowerPoint</Application>
  <PresentationFormat>Panorámica</PresentationFormat>
  <Paragraphs>151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382</cp:revision>
  <dcterms:created xsi:type="dcterms:W3CDTF">2022-10-19T17:32:46Z</dcterms:created>
  <dcterms:modified xsi:type="dcterms:W3CDTF">2024-04-11T20:24:50Z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