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71" r:id="rId4"/>
    <p:sldId id="269" r:id="rId5"/>
    <p:sldId id="261" r:id="rId6"/>
    <p:sldId id="276" r:id="rId7"/>
    <p:sldId id="274" r:id="rId8"/>
    <p:sldId id="277" r:id="rId9"/>
    <p:sldId id="275" r:id="rId10"/>
    <p:sldId id="264" r:id="rId11"/>
    <p:sldId id="265" r:id="rId12"/>
    <p:sldId id="266" r:id="rId13"/>
    <p:sldId id="267" r:id="rId14"/>
    <p:sldId id="268" r:id="rId15"/>
  </p:sldIdLst>
  <p:sldSz cx="12192000" cy="6858000"/>
  <p:notesSz cx="12192000" cy="6858000"/>
  <p:embeddedFontLst>
    <p:embeddedFont>
      <p:font typeface="Arial Black" panose="020B0A04020102020204" pitchFamily="34" charset="0"/>
      <p:bold r:id="rId17"/>
    </p:embeddedFont>
    <p:embeddedFont>
      <p:font typeface="Arial Narrow" panose="020B0606020202030204" pitchFamily="34" charset="0"/>
      <p:regular r:id="rId18"/>
      <p:bold r:id="rId19"/>
      <p:italic r:id="rId20"/>
      <p:boldItalic r:id="rId21"/>
    </p:embeddedFont>
    <p:embeddedFont>
      <p:font typeface="Helvetica Neue" panose="020B060402020202020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005" autoAdjust="0"/>
  </p:normalViewPr>
  <p:slideViewPr>
    <p:cSldViewPr snapToGrid="0">
      <p:cViewPr>
        <p:scale>
          <a:sx n="100" d="100"/>
          <a:sy n="100" d="100"/>
        </p:scale>
        <p:origin x="834" y="13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531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60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104</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13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14</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3239730568"/>
              </p:ext>
            </p:extLst>
          </p:nvPr>
        </p:nvGraphicFramePr>
        <p:xfrm>
          <a:off x="4111376" y="1996396"/>
          <a:ext cx="7570364" cy="38404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Almaguer, Bolívar, La Vega, Páez, San Sebastián, Sotará </a:t>
                      </a:r>
                      <a:r>
                        <a:rPr lang="es-CO" sz="1000" b="0" i="0" u="none" strike="noStrike" cap="none" dirty="0" err="1">
                          <a:solidFill>
                            <a:srgbClr val="000000"/>
                          </a:solidFill>
                          <a:latin typeface="Arial"/>
                          <a:ea typeface="Arial"/>
                          <a:cs typeface="Arial"/>
                          <a:sym typeface="Arial"/>
                        </a:rPr>
                        <a:t>Paispamba</a:t>
                      </a:r>
                      <a:r>
                        <a:rPr lang="es-CO" sz="1000" b="0" i="0" u="none" strike="noStrike" cap="none" dirty="0">
                          <a:solidFill>
                            <a:srgbClr val="000000"/>
                          </a:solidFill>
                          <a:latin typeface="Arial"/>
                          <a:ea typeface="Arial"/>
                          <a:cs typeface="Arial"/>
                          <a:sym typeface="Arial"/>
                        </a:rPr>
                        <a:t>, Sucre.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Bugalagrande, Palmira, Tuluá.</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Balboa, Florencia, </a:t>
                      </a:r>
                      <a:r>
                        <a:rPr lang="es-CO" sz="1000" b="0" i="0" u="none" strike="noStrike" cap="none" dirty="0" err="1">
                          <a:solidFill>
                            <a:srgbClr val="000000"/>
                          </a:solidFill>
                          <a:latin typeface="Arial"/>
                          <a:ea typeface="Arial"/>
                          <a:cs typeface="Arial"/>
                          <a:sym typeface="Arial"/>
                        </a:rPr>
                        <a:t>Inzá</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Jambaló</a:t>
                      </a:r>
                      <a:r>
                        <a:rPr lang="es-CO" sz="1000" b="0" i="0" u="none" strike="noStrike" cap="none" dirty="0">
                          <a:solidFill>
                            <a:srgbClr val="000000"/>
                          </a:solidFill>
                          <a:latin typeface="Arial"/>
                          <a:ea typeface="Arial"/>
                          <a:cs typeface="Arial"/>
                          <a:sym typeface="Arial"/>
                        </a:rPr>
                        <a:t>, La Sierra, Mercaderes, Popayán, Puracé, Santa Rosa, Silvia, </a:t>
                      </a:r>
                      <a:r>
                        <a:rPr lang="es-CO" sz="1000" b="0" i="0" u="none" strike="noStrike" cap="none" dirty="0" err="1">
                          <a:solidFill>
                            <a:srgbClr val="000000"/>
                          </a:solidFill>
                          <a:latin typeface="Arial"/>
                          <a:ea typeface="Arial"/>
                          <a:cs typeface="Arial"/>
                          <a:sym typeface="Arial"/>
                        </a:rPr>
                        <a:t>Toribío</a:t>
                      </a:r>
                      <a:r>
                        <a:rPr lang="es-CO" sz="1000" b="0" i="0" u="none" strike="noStrike" cap="none" dirty="0">
                          <a:solidFill>
                            <a:srgbClr val="000000"/>
                          </a:solidFill>
                          <a:latin typeface="Arial"/>
                          <a:ea typeface="Arial"/>
                          <a:cs typeface="Arial"/>
                          <a:sym typeface="Arial"/>
                        </a:rPr>
                        <a:t>, Totoró, Santander De Quilichao.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t>
                      </a:r>
                      <a:r>
                        <a:rPr lang="es-CO" sz="1000" b="0" i="0" u="none" strike="noStrike" cap="none" dirty="0" err="1">
                          <a:solidFill>
                            <a:srgbClr val="000000"/>
                          </a:solidFill>
                          <a:latin typeface="Arial"/>
                          <a:ea typeface="Arial"/>
                          <a:cs typeface="Arial"/>
                          <a:sym typeface="Arial"/>
                        </a:rPr>
                        <a:t>Ancuya</a:t>
                      </a:r>
                      <a:r>
                        <a:rPr lang="es-CO" sz="1000" b="0" i="0" u="none" strike="noStrike" cap="none" dirty="0">
                          <a:solidFill>
                            <a:srgbClr val="000000"/>
                          </a:solidFill>
                          <a:latin typeface="Arial"/>
                          <a:ea typeface="Arial"/>
                          <a:cs typeface="Arial"/>
                          <a:sym typeface="Arial"/>
                        </a:rPr>
                        <a:t>, Buesaco,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Contadero, El Rosario, El Tablón De Gómez, Funes, Guaitarilla, Iles, </a:t>
                      </a:r>
                      <a:r>
                        <a:rPr lang="es-CO" sz="1000" b="0" i="0" u="none" strike="noStrike" cap="none" dirty="0" err="1">
                          <a:solidFill>
                            <a:srgbClr val="000000"/>
                          </a:solidFill>
                          <a:latin typeface="Arial"/>
                          <a:ea typeface="Arial"/>
                          <a:cs typeface="Arial"/>
                          <a:sym typeface="Arial"/>
                        </a:rPr>
                        <a:t>Imués</a:t>
                      </a:r>
                      <a:r>
                        <a:rPr lang="es-CO" sz="1000" b="0" i="0" u="none" strike="noStrike" cap="none" dirty="0">
                          <a:solidFill>
                            <a:srgbClr val="000000"/>
                          </a:solidFill>
                          <a:latin typeface="Arial"/>
                          <a:ea typeface="Arial"/>
                          <a:cs typeface="Arial"/>
                          <a:sym typeface="Arial"/>
                        </a:rPr>
                        <a:t>, La Cruz, Leiva, Ospina, Pasto, Providencia, Puerres, San Bernardo, San Pablo, Tangua, Túquerres,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Dagua, Andalucía, Caicedonia, Guadalajara De Buga, La Victoria, Pradera,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Buenos Aires, Corinto, Miranda, Rosas, Suárez.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a:t>
                      </a:r>
                      <a:r>
                        <a:rPr lang="es-CO" sz="1000" b="0" i="0" u="none" strike="noStrike" cap="none" dirty="0" err="1">
                          <a:solidFill>
                            <a:srgbClr val="000000"/>
                          </a:solidFill>
                          <a:latin typeface="Arial"/>
                          <a:ea typeface="Arial"/>
                          <a:cs typeface="Arial"/>
                          <a:sym typeface="Arial"/>
                        </a:rPr>
                        <a:t>Unguía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Albán, Arboleda, Belén, Chachagüí, Cumbitara, El Peñol, El Tambo, Guachucal, Ipiales, La Florida, La Unión, Nariño, Policarpa, San Lorenzo, San Pedro De Cartago, Sandoná, Santacruz, Sapuyes, Taminango.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Alcalá, Bolívar, Cali, Cartago, El Cerrito, El Dovio, Florida, Ginebra, Guacarí, La Cumbre, La Unión, Obando, Riofrío, Roldanillo, San Pedro, Toro, Trujillo, Versalles, Yumbo.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399833" y="3694072"/>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4399833" y="2686586"/>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399833" y="4989340"/>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2542629332"/>
              </p:ext>
            </p:extLst>
          </p:nvPr>
        </p:nvGraphicFramePr>
        <p:xfrm>
          <a:off x="4310186" y="1474864"/>
          <a:ext cx="7392226" cy="442411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Cravo Norte,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ARAUCA : Fortul, Tame.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CASANARE : Aguazul, Maní, Monterrey, Nunchía, Orocué, </a:t>
                      </a:r>
                      <a:r>
                        <a:rPr lang="es-CO" sz="1000" b="0" i="0" u="none" strike="noStrike" cap="none" dirty="0" err="1">
                          <a:solidFill>
                            <a:srgbClr val="000000"/>
                          </a:solidFill>
                          <a:latin typeface="Arial"/>
                          <a:ea typeface="Arial"/>
                          <a:cs typeface="Arial"/>
                          <a:sym typeface="Arial"/>
                        </a:rPr>
                        <a:t>Pore</a:t>
                      </a:r>
                      <a:r>
                        <a:rPr lang="es-CO" sz="1000" b="0" i="0" u="none" strike="noStrike" cap="none" dirty="0">
                          <a:solidFill>
                            <a:srgbClr val="000000"/>
                          </a:solidFill>
                          <a:latin typeface="Arial"/>
                          <a:ea typeface="Arial"/>
                          <a:cs typeface="Arial"/>
                          <a:sym typeface="Arial"/>
                        </a:rPr>
                        <a:t>, San Luis De Palenque, Tauramena, Trinidad, Yopal.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META : Cubarral, Lejanías, Puerto Gaitán, Puerto López, Puerto Rico,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VICHADA : Cumaribo,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La Salina, Támara,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Upía, Cabuyaro, Cumaral, El Castillo, La Macarena, Mesetas, Restrepo, San Carlos De Guaroa, San Juan De Arama,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572618" y="3686922"/>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225489" y="1449266"/>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72618" y="4979370"/>
            <a:ext cx="484369" cy="4466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4251131982"/>
              </p:ext>
            </p:extLst>
          </p:nvPr>
        </p:nvGraphicFramePr>
        <p:xfrm>
          <a:off x="4847985" y="2575600"/>
          <a:ext cx="7063865" cy="2042100"/>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Puerto Rico.</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it-IT"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CAQUETÁ : San Vicente Del Caguán, Valparaíso.</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GUAVIARE : San José Del Guaviare.</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5118658" y="3151603"/>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12632216" y="348926"/>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19621" y="3963222"/>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765950"/>
            <a:ext cx="6895471" cy="480127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t>
            </a:r>
            <a:r>
              <a:rPr lang="es-ES" sz="1600" dirty="0">
                <a:solidFill>
                  <a:srgbClr val="7F7F7F"/>
                </a:solidFill>
                <a:latin typeface="Verdana"/>
                <a:ea typeface="Verdana"/>
                <a:sym typeface="Verdana"/>
              </a:rPr>
              <a:t>Antioquia, Arauca, Archipiélago De San Andrés, Providencia Y Santa Catalina, Atlántico, Bogotá, D.C., Bolívar, Boyacá, Casanare, Cauca, Cesar, Cundinamarca, Huila, La Guajira, Magdalena, Meta, Norte De Santander, Santander, Sucre, Tolima, Valle Del Cauca y Vichada.</a:t>
            </a:r>
          </a:p>
          <a:p>
            <a:pPr algn="just"/>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Valle Del Cauca, Antioquia, Arauca, Atlántico, Bolívar, Boyacá, Caldas, Caquetá, Casanare, Cauca, Cesar, Cundinamarca, Córdoba, Huila, Magdalena, Meta, Nariño, Norte De Santander, Quindío, Santander, Sucre, Tolima y Vichada</a:t>
            </a:r>
            <a:r>
              <a:rPr lang="es-MX" sz="1600" dirty="0">
                <a:solidFill>
                  <a:srgbClr val="7F7F7F"/>
                </a:solidFill>
                <a:latin typeface="Verdana"/>
                <a:ea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1084183"/>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1"/>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13 de abril de 2024 12:00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275998"/>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29"/>
            <a:ext cx="1953358" cy="3013463"/>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628894" y="2080529"/>
            <a:ext cx="1477390" cy="3521543"/>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162678" y="2080529"/>
            <a:ext cx="1907402" cy="4200202"/>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885633311"/>
              </p:ext>
            </p:extLst>
          </p:nvPr>
        </p:nvGraphicFramePr>
        <p:xfrm>
          <a:off x="4165356" y="1113115"/>
          <a:ext cx="7392226" cy="53986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Barranquilla, Candelaria, Galapa, Juan De Acosta, Luruaco, Malambo, Manatí, Palmar De Varela, Piojó, Polonuevo, Ponedera, Puerto Colombia, Repelón, Sabanagrande, Sabanalarga, Santo Tomás, Soledad,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Achí, Altos Del Rosario, Arjona, Barranco De Loba, Clemencia, Córdoba, El Carmen De Bolívar, El Peñón, Hatillo De Loba, Magangué, Mahates, María La Baja, Montecristo, Regidor, Río Viejo, San Estanislao, San Juan Nepomuceno, San Martín De Loba, Santa Catalina, Santa Cruz De Mompox, Talaigua 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Astrea, Chimichagua, Chiriguaná, Curumaní, La Gloria, La Jagua De Ibirico, La Paz, Pailitas, Pelaya, Pueblo Bello, San Diego, Tamalameque,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Maicao,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Ciénaga, El Banco, El Retén, Guamal, Pivijay, </a:t>
                      </a:r>
                      <a:r>
                        <a:rPr lang="es-CO" sz="1000" b="0" i="0" u="none" strike="noStrike" cap="none" dirty="0" err="1">
                          <a:solidFill>
                            <a:srgbClr val="000000"/>
                          </a:solidFill>
                          <a:latin typeface="Arial"/>
                          <a:ea typeface="Arial"/>
                          <a:cs typeface="Arial"/>
                          <a:sym typeface="Arial"/>
                        </a:rPr>
                        <a:t>Puebloviejo</a:t>
                      </a:r>
                      <a:r>
                        <a:rPr lang="es-CO" sz="1000" b="0" i="0" u="none" strike="noStrike" cap="none" dirty="0">
                          <a:solidFill>
                            <a:srgbClr val="000000"/>
                          </a:solidFill>
                          <a:latin typeface="Arial"/>
                          <a:ea typeface="Arial"/>
                          <a:cs typeface="Arial"/>
                          <a:sym typeface="Arial"/>
                        </a:rPr>
                        <a:t>, Remolino, San Sebastián De Buenavista, Santa Ana, Santa Bárbara De Pinto,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Galeras, San Benito Abad, San Onofre, San Pedro,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Campo De La Cruz, Santa Lucía, Suan.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Arenal,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Calamar,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El Guamo, Margarita, Morales,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Pinillos, San Cristóbal, San Fernando, San Jacinto, San Jacinto Del Cauca, Santa Rosa Del Sur,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 Villanueva,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El Paso, González, Río De Oro, San Alberto,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Chinú, Lorica, Momil, Planeta Rica, Purísima De La Concepción, Sahagún, San Antero.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Ariguaní,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Concordia, El Piñón, Fundación, Nueva Granada, Pedraza,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Plato, Sabanas De San Ángel, Salamina, San Zenón,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Caimito, Colosó, Corozal, Coveñas, El Roble, Guaranda, La Unión, Los Palmitos, Majagual, Ovejas, Palmito, Sampués, San José De Toluviejo, San Juan De Betulia, San Luis De Sincé, San Marcos, Santiago De Tolú,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4393023" y="5150117"/>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393023" y="2614274"/>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867785196"/>
              </p:ext>
            </p:extLst>
          </p:nvPr>
        </p:nvGraphicFramePr>
        <p:xfrm>
          <a:off x="4349875" y="2282169"/>
          <a:ext cx="7392226" cy="176166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Cantagallo, Cartagena De Indias, San Pablo, Soplaviento.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El Copey, Gamarra, Manaure Balcón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Buenavista, Cotorra, La Apartada, Pueblo Nuevo, Puerto Libertador, San Andrés De Sotavento, San Bernardo Del Viento, San José De </a:t>
                      </a:r>
                      <a:r>
                        <a:rPr lang="es-CO" sz="1000" b="0" i="0" u="none" strike="noStrike" cap="none" dirty="0" err="1">
                          <a:solidFill>
                            <a:srgbClr val="000000"/>
                          </a:solidFill>
                          <a:latin typeface="Arial"/>
                          <a:ea typeface="Arial"/>
                          <a:cs typeface="Arial"/>
                          <a:sym typeface="Arial"/>
                        </a:rPr>
                        <a:t>Uré</a:t>
                      </a:r>
                      <a:r>
                        <a:rPr lang="es-CO" sz="1000" b="0" i="0" u="none" strike="noStrike" cap="none" dirty="0">
                          <a:solidFill>
                            <a:srgbClr val="000000"/>
                          </a:solidFill>
                          <a:latin typeface="Arial"/>
                          <a:ea typeface="Arial"/>
                          <a:cs typeface="Arial"/>
                          <a:sym typeface="Arial"/>
                        </a:rPr>
                        <a:t>, Tierralta, Tuchín.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Tenerife.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Chalán, Morroa.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40695673"/>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2606689" y="4376082"/>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13543632" y="3457655"/>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4613065" y="316300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extLst>
      <p:ext uri="{BB962C8B-B14F-4D97-AF65-F5344CB8AC3E}">
        <p14:creationId xmlns:p14="http://schemas.microsoft.com/office/powerpoint/2010/main" val="307147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407992695"/>
              </p:ext>
            </p:extLst>
          </p:nvPr>
        </p:nvGraphicFramePr>
        <p:xfrm>
          <a:off x="4236555" y="2268983"/>
          <a:ext cx="7392226" cy="29907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t>
                      </a:r>
                      <a:r>
                        <a:rPr lang="es-ES" sz="1000" b="0" i="0" u="none" strike="noStrike" cap="none" dirty="0" err="1">
                          <a:solidFill>
                            <a:srgbClr val="000000"/>
                          </a:solidFill>
                          <a:latin typeface="Arial"/>
                          <a:ea typeface="Arial"/>
                          <a:cs typeface="Arial"/>
                          <a:sym typeface="Arial"/>
                        </a:rPr>
                        <a:t>Amagá</a:t>
                      </a:r>
                      <a:r>
                        <a:rPr lang="es-ES" sz="1000" b="0" i="0" u="none" strike="noStrike" cap="none" dirty="0">
                          <a:solidFill>
                            <a:srgbClr val="000000"/>
                          </a:solidFill>
                          <a:latin typeface="Arial"/>
                          <a:ea typeface="Arial"/>
                          <a:cs typeface="Arial"/>
                          <a:sym typeface="Arial"/>
                        </a:rPr>
                        <a:t>, Angelópolis, Armenia, Concordia, Fredonia, Salgar, Titiribí, Venecia, Caicedo.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Chíquiza,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Guacamayas, Nobsa, Ráquira, San Mateo, San Miguel De Sema,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Tipacoque, Nuevo Colón, Tibaná,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Anapoima, Anolaima, Apulo, Beltrán, Cachipay, Chía, Cota, Fúquene, Gachetá, Guachetá, Jerusalén, Junín, La Calera, La Mesa, Pulí, Quipile, Soacha, Sopó, Susa, Tibacuy, Tocaima.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Aipe, Baraya, Colombia, Gigante, La Plata, Neiva, Nátaga, Paicol, Palermo, Pital, San Agustín, Santa María, Teruel, Tesalia,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 Yaguará,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Bochalema,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Chinácota,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Cáchira, Durania, El Carmen, El Tarra, El Zulia, Gramalote, Herrán, Los Patios, Lourdes, Pamplonita,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Salazar, San Calixto, San Cayetano, San José De Cúcuta, Santiago, Teorama,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Carcasí, El Playón, Enciso, Macaravita, Mogotes, Molagavita, Málaga, Onzaga, San Joaquín, San José De Miranda, San Miguel, Suratá.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 Chaparral, Dolores, Planadas, Prado, Rioblanco.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505186" y="3752447"/>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936899511"/>
              </p:ext>
            </p:extLst>
          </p:nvPr>
        </p:nvGraphicFramePr>
        <p:xfrm>
          <a:off x="4358596" y="2242747"/>
          <a:ext cx="7392226" cy="34479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Abejorral, Anzá, Betulia, Caldas, Copacabana, Ebéjico, Guarne, Gómez Plata, Heliconia, Jericó, La Ceja, La Estrella, La Pintada, Medellín, Montebello, Olaya, Retiro, Rionegro, San Jerónimo, Santa Bárbara, Santa </a:t>
                      </a:r>
                      <a:r>
                        <a:rPr lang="es-ES" sz="1000" b="0" i="0" u="none" strike="noStrike" cap="none" dirty="0" err="1">
                          <a:solidFill>
                            <a:srgbClr val="000000"/>
                          </a:solidFill>
                          <a:latin typeface="Arial"/>
                          <a:ea typeface="Arial"/>
                          <a:cs typeface="Arial"/>
                          <a:sym typeface="Arial"/>
                        </a:rPr>
                        <a:t>Fé</a:t>
                      </a:r>
                      <a:r>
                        <a:rPr lang="es-ES" sz="1000" b="0" i="0" u="none" strike="noStrike" cap="none" dirty="0">
                          <a:solidFill>
                            <a:srgbClr val="000000"/>
                          </a:solidFill>
                          <a:latin typeface="Arial"/>
                          <a:ea typeface="Arial"/>
                          <a:cs typeface="Arial"/>
                          <a:sym typeface="Arial"/>
                        </a:rPr>
                        <a:t> De Antioquia, Sopetrán, Tarso, Támesis, Urrao, Valparaíso, Yolombó.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Cerinza, Chiquinquirá, Chiscas, Chita, Duitama, El Espino, Firavitoba, Floresta, Gámeza, Güicán De La Sierra, Mongua, Paipa, Paya, Paz De Río, Pisba, Santa Rosa De Viterbo,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Socotá,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 Tasco, Tibasosa, Tinjacá, Villa De Leyva, Úmbita.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Aguadas, </a:t>
                      </a:r>
                      <a:r>
                        <a:rPr lang="es-ES" sz="1000" b="0" i="0" u="none" strike="noStrike" cap="none" dirty="0" err="1">
                          <a:solidFill>
                            <a:srgbClr val="000000"/>
                          </a:solidFill>
                          <a:latin typeface="Arial"/>
                          <a:ea typeface="Arial"/>
                          <a:cs typeface="Arial"/>
                          <a:sym typeface="Arial"/>
                        </a:rPr>
                        <a:t>Aranzazu</a:t>
                      </a:r>
                      <a:r>
                        <a:rPr lang="es-ES" sz="1000" b="0" i="0" u="none" strike="noStrike" cap="none" dirty="0">
                          <a:solidFill>
                            <a:srgbClr val="000000"/>
                          </a:solidFill>
                          <a:latin typeface="Arial"/>
                          <a:ea typeface="Arial"/>
                          <a:cs typeface="Arial"/>
                          <a:sym typeface="Arial"/>
                        </a:rPr>
                        <a:t>, Filadelfia, Manizales, Neira.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Arbeláez, </a:t>
                      </a:r>
                      <a:r>
                        <a:rPr lang="es-ES" sz="1000" b="0" i="0" u="none" strike="noStrike" cap="none" dirty="0" err="1">
                          <a:solidFill>
                            <a:srgbClr val="000000"/>
                          </a:solidFill>
                          <a:latin typeface="Arial"/>
                          <a:ea typeface="Arial"/>
                          <a:cs typeface="Arial"/>
                          <a:sym typeface="Arial"/>
                        </a:rPr>
                        <a:t>Bituima</a:t>
                      </a:r>
                      <a:r>
                        <a:rPr lang="es-ES" sz="1000" b="0" i="0" u="none" strike="noStrike" cap="none" dirty="0">
                          <a:solidFill>
                            <a:srgbClr val="000000"/>
                          </a:solidFill>
                          <a:latin typeface="Arial"/>
                          <a:ea typeface="Arial"/>
                          <a:cs typeface="Arial"/>
                          <a:sym typeface="Arial"/>
                        </a:rPr>
                        <a:t>, Cajicá,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Cogua, Cucunubá, Facatativá, Fusagasugá, Fómeque, Guasca, Guatavita, Lenguazaque, Mosquera, Nilo, Pacho, Pasca, San Cayetano, San Juan De Rioseco, Sibaté, Simijaca, Subachoque, Supatá, Sutatausa, Tabio, Tausa, Tena, Tenjo,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Vianí, Villa De San Diego De Ubaté, Viotá, Zipacón,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Campoalegre, Hobo, La Argentina, Rivera, Saladoblanco.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Chitagá, Hacarí, La Esperanza, La Playa, Ocaña, Pamplona, Sardinata, Tibú,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Buenavista, Génova, La Tebaida, Pijao.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Aratoca, Bucaramanga, California, Cepitá, Cerrito, Curití, Floridablanca, Matanza, Palmar, Piedecuesta, Puerto Wilches, Rionegro, San Andrés, Vetas.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Ataco, Coyaima, Guamo, Ibagué, Natagaima, Ortega, Roncesvalles, Saldaña, San Antonio.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640266" y="4069584"/>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85581137"/>
              </p:ext>
            </p:extLst>
          </p:nvPr>
        </p:nvGraphicFramePr>
        <p:xfrm>
          <a:off x="4236555" y="1825855"/>
          <a:ext cx="7392226" cy="4057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Alejandría, Amalfi, Angostura, Anorí, Barbosa, Bello, Belmira, Briceño, Buriticá, Caramanta, Carolina, Caucasia, Cañasgordas, Concepción, Cáceres, </a:t>
                      </a:r>
                      <a:r>
                        <a:rPr lang="es-ES" sz="1000" b="0" i="0" u="none" strike="noStrike" cap="none" dirty="0" err="1">
                          <a:solidFill>
                            <a:srgbClr val="000000"/>
                          </a:solidFill>
                          <a:latin typeface="Arial"/>
                          <a:ea typeface="Arial"/>
                          <a:cs typeface="Arial"/>
                          <a:sym typeface="Arial"/>
                        </a:rPr>
                        <a:t>Donmatías</a:t>
                      </a:r>
                      <a:r>
                        <a:rPr lang="es-ES" sz="1000" b="0" i="0" u="none" strike="noStrike" cap="none" dirty="0">
                          <a:solidFill>
                            <a:srgbClr val="000000"/>
                          </a:solidFill>
                          <a:latin typeface="Arial"/>
                          <a:ea typeface="Arial"/>
                          <a:cs typeface="Arial"/>
                          <a:sym typeface="Arial"/>
                        </a:rPr>
                        <a:t>, El Bagre, Envigado, Giraldo, Girardota, Guadalupe, Ituango, Jardín, Liborina, Marinilla, Nechí, Peque, Peñol, Sabanalarga, San Andrés De </a:t>
                      </a:r>
                      <a:r>
                        <a:rPr lang="es-ES" sz="1000" b="0" i="0" u="none" strike="noStrike" cap="none" dirty="0" err="1">
                          <a:solidFill>
                            <a:srgbClr val="000000"/>
                          </a:solidFill>
                          <a:latin typeface="Arial"/>
                          <a:ea typeface="Arial"/>
                          <a:cs typeface="Arial"/>
                          <a:sym typeface="Arial"/>
                        </a:rPr>
                        <a:t>Cuerquía</a:t>
                      </a:r>
                      <a:r>
                        <a:rPr lang="es-ES" sz="1000" b="0" i="0" u="none" strike="noStrike" cap="none" dirty="0">
                          <a:solidFill>
                            <a:srgbClr val="000000"/>
                          </a:solidFill>
                          <a:latin typeface="Arial"/>
                          <a:ea typeface="Arial"/>
                          <a:cs typeface="Arial"/>
                          <a:sym typeface="Arial"/>
                        </a:rPr>
                        <a:t>, San Pedro De Los Milagros, San Vicente Ferrer, Santa Rosa De Osos, Santo Domingo, Sonsón, Tarazá, Toledo, Yarumal, Yondó, Zaragoza.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Arcabuco, Belén, Berbeo, Boyacá, Buenavista, Caldas,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Ciénega, </a:t>
                      </a:r>
                      <a:r>
                        <a:rPr lang="es-ES" sz="1000" b="0" i="0" u="none" strike="noStrike" cap="none" dirty="0" err="1">
                          <a:solidFill>
                            <a:srgbClr val="000000"/>
                          </a:solidFill>
                          <a:latin typeface="Arial"/>
                          <a:ea typeface="Arial"/>
                          <a:cs typeface="Arial"/>
                          <a:sym typeface="Arial"/>
                        </a:rPr>
                        <a:t>Coper</a:t>
                      </a:r>
                      <a:r>
                        <a:rPr lang="es-ES" sz="1000" b="0" i="0" u="none" strike="noStrike" cap="none" dirty="0">
                          <a:solidFill>
                            <a:srgbClr val="000000"/>
                          </a:solidFill>
                          <a:latin typeface="Arial"/>
                          <a:ea typeface="Arial"/>
                          <a:cs typeface="Arial"/>
                          <a:sym typeface="Arial"/>
                        </a:rPr>
                        <a:t>, Cubará, Cucaita, Cómbita, El Cocuy, Garagoa, Jericó, La Capilla, La Uvita, Miraflores, Monguí, Motavita,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Pauna, Pesca, Ramiriquí, Rondón, Samacá, San Eduardo, San Pablo De </a:t>
                      </a:r>
                      <a:r>
                        <a:rPr lang="es-ES" sz="1000" b="0" i="0" u="none" strike="noStrike" cap="none" dirty="0" err="1">
                          <a:solidFill>
                            <a:srgbClr val="000000"/>
                          </a:solidFill>
                          <a:latin typeface="Arial"/>
                          <a:ea typeface="Arial"/>
                          <a:cs typeface="Arial"/>
                          <a:sym typeface="Arial"/>
                        </a:rPr>
                        <a:t>Borbur</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Socha, Sogamoso, Sora, </a:t>
                      </a:r>
                      <a:r>
                        <a:rPr lang="es-ES" sz="1000" b="0" i="0" u="none" strike="noStrike" cap="none" dirty="0" err="1">
                          <a:solidFill>
                            <a:srgbClr val="000000"/>
                          </a:solidFill>
                          <a:latin typeface="Arial"/>
                          <a:ea typeface="Arial"/>
                          <a:cs typeface="Arial"/>
                          <a:sym typeface="Arial"/>
                        </a:rPr>
                        <a:t>Susacón</a:t>
                      </a:r>
                      <a:r>
                        <a:rPr lang="es-ES" sz="1000" b="0" i="0" u="none" strike="noStrike" cap="none" dirty="0">
                          <a:solidFill>
                            <a:srgbClr val="000000"/>
                          </a:solidFill>
                          <a:latin typeface="Arial"/>
                          <a:ea typeface="Arial"/>
                          <a:cs typeface="Arial"/>
                          <a:sym typeface="Arial"/>
                        </a:rPr>
                        <a:t>, Toca, Tota, Tunja, Turmequé, Tuta, </a:t>
                      </a:r>
                      <a:r>
                        <a:rPr lang="es-ES" sz="1000" b="0" i="0" u="none" strike="noStrike" cap="none" dirty="0" err="1">
                          <a:solidFill>
                            <a:srgbClr val="000000"/>
                          </a:solidFill>
                          <a:latin typeface="Arial"/>
                          <a:ea typeface="Arial"/>
                          <a:cs typeface="Arial"/>
                          <a:sym typeface="Arial"/>
                        </a:rPr>
                        <a:t>Tutazá</a:t>
                      </a:r>
                      <a:r>
                        <a:rPr lang="es-ES" sz="1000" b="0" i="0" u="none" strike="noStrike" cap="none" dirty="0">
                          <a:solidFill>
                            <a:srgbClr val="000000"/>
                          </a:solidFill>
                          <a:latin typeface="Arial"/>
                          <a:ea typeface="Arial"/>
                          <a:cs typeface="Arial"/>
                          <a:sym typeface="Arial"/>
                        </a:rPr>
                        <a:t>, Ventaquemada,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Albán, Bojacá, Chaguaní, Chipaque, Choachí, Chocontá, El Colegio, El Rosal, Funza, Gachancipá, Gama, Granada, </a:t>
                      </a:r>
                      <a:r>
                        <a:rPr lang="es-ES" sz="1000" b="0" i="0" u="none" strike="noStrike" cap="none" dirty="0" err="1">
                          <a:solidFill>
                            <a:srgbClr val="000000"/>
                          </a:solidFill>
                          <a:latin typeface="Arial"/>
                          <a:ea typeface="Arial"/>
                          <a:cs typeface="Arial"/>
                          <a:sym typeface="Arial"/>
                        </a:rPr>
                        <a:t>Guataquí</a:t>
                      </a:r>
                      <a:r>
                        <a:rPr lang="es-ES" sz="1000" b="0" i="0" u="none" strike="noStrike" cap="none" dirty="0">
                          <a:solidFill>
                            <a:srgbClr val="000000"/>
                          </a:solidFill>
                          <a:latin typeface="Arial"/>
                          <a:ea typeface="Arial"/>
                          <a:cs typeface="Arial"/>
                          <a:sym typeface="Arial"/>
                        </a:rPr>
                        <a:t>, Guayabal De </a:t>
                      </a:r>
                      <a:r>
                        <a:rPr lang="es-ES" sz="1000" b="0" i="0" u="none" strike="noStrike" cap="none" dirty="0" err="1">
                          <a:solidFill>
                            <a:srgbClr val="000000"/>
                          </a:solidFill>
                          <a:latin typeface="Arial"/>
                          <a:ea typeface="Arial"/>
                          <a:cs typeface="Arial"/>
                          <a:sym typeface="Arial"/>
                        </a:rPr>
                        <a:t>Síquima</a:t>
                      </a:r>
                      <a:r>
                        <a:rPr lang="es-ES" sz="1000" b="0" i="0" u="none" strike="noStrike" cap="none" dirty="0">
                          <a:solidFill>
                            <a:srgbClr val="000000"/>
                          </a:solidFill>
                          <a:latin typeface="Arial"/>
                          <a:ea typeface="Arial"/>
                          <a:cs typeface="Arial"/>
                          <a:sym typeface="Arial"/>
                        </a:rPr>
                        <a:t>, Gutiérrez, La Vega, Machetá, Madrid, Manta, Nemocón, Paratebueno, San Antonio Del Tequendama, San Francisco, Sasaima, Silvania, Suesca, Tocancipá, Une, Vergara, Villagómez, Villapinzón.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Altamira, Garzón, Isnos, Tarqui, Tello.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Mutiscua, Silos.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Calarcá, Circasia, Córdoba, </a:t>
                      </a:r>
                      <a:r>
                        <a:rPr lang="es-ES" sz="1000" b="0" i="0" u="none" strike="noStrike" cap="none" dirty="0" err="1">
                          <a:solidFill>
                            <a:srgbClr val="000000"/>
                          </a:solidFill>
                          <a:latin typeface="Arial"/>
                          <a:ea typeface="Arial"/>
                          <a:cs typeface="Arial"/>
                          <a:sym typeface="Arial"/>
                        </a:rPr>
                        <a:t>Filandia</a:t>
                      </a:r>
                      <a:r>
                        <a:rPr lang="es-ES" sz="1000" b="0" i="0" u="none" strike="noStrike" cap="none" dirty="0">
                          <a:solidFill>
                            <a:srgbClr val="000000"/>
                          </a:solidFill>
                          <a:latin typeface="Arial"/>
                          <a:ea typeface="Arial"/>
                          <a:cs typeface="Arial"/>
                          <a:sym typeface="Arial"/>
                        </a:rPr>
                        <a:t>, Montenegro, Salento.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RISARALDA : Pereira, Santa Rosa De Cabal.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 Charalá, Charta, Chima, Cimitarra, Concepción, Coromoro, Encino, Girón, Guaca, Gámbita, Lebrija, Los Santos, Sabana De Torres, Santa Bárbara, Tona, Villanueva, Zapatoca.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Alvarado, Anzoátegui, Cajamarca, Cunday, Espinal, Icononzo, Melgar, Purificación, Rovira, San Luis, Santa Isabel, Suárez, Valle De San Juan,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3144597" y="5205919"/>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141686" y="3654949"/>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4492215" y="3634964"/>
            <a:ext cx="484369" cy="446694"/>
          </a:xfrm>
          <a:prstGeom prst="rect">
            <a:avLst/>
          </a:prstGeom>
          <a:noFill/>
          <a:ln>
            <a:noFill/>
          </a:ln>
        </p:spPr>
      </p:pic>
    </p:spTree>
    <p:extLst>
      <p:ext uri="{BB962C8B-B14F-4D97-AF65-F5344CB8AC3E}">
        <p14:creationId xmlns:p14="http://schemas.microsoft.com/office/powerpoint/2010/main" val="3412841609"/>
      </p:ext>
    </p:extLst>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4089</TotalTime>
  <Words>3191</Words>
  <Application>Microsoft Office PowerPoint</Application>
  <PresentationFormat>Panorámica</PresentationFormat>
  <Paragraphs>175</Paragraphs>
  <Slides>14</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Helvetica Neue</vt:lpstr>
      <vt:lpstr>Arial</vt:lpstr>
      <vt:lpstr>Arial Narrow</vt:lpstr>
      <vt:lpstr>Calibri</vt:lpstr>
      <vt:lpstr>Arial Black</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393</cp:revision>
  <dcterms:created xsi:type="dcterms:W3CDTF">2022-10-19T17:32:46Z</dcterms:created>
  <dcterms:modified xsi:type="dcterms:W3CDTF">2024-04-13T16:28:52Z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