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834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carib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amazonia.jpg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4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112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21 de abril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abril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Carolina Valencia Monroy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0000"/>
                </a:solidFill>
                <a:latin typeface="Verdana"/>
                <a:ea typeface="Verdana"/>
                <a:sym typeface="Verdana"/>
              </a:rPr>
              <a:t>Alerta Roja: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del departamento de Magdalena.</a:t>
            </a:r>
          </a:p>
          <a:p>
            <a:pPr algn="just"/>
            <a:endParaRPr lang="es-MX" sz="1600" b="1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Alerta Naranja: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los departamentos de </a:t>
            </a:r>
            <a:r>
              <a:rPr lang="es-ES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Atlántico, Córdoba.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1" dirty="0">
                <a:solidFill>
                  <a:srgbClr val="FFC000"/>
                </a:solidFill>
                <a:latin typeface="Verdana"/>
                <a:ea typeface="Verdana"/>
                <a:sym typeface="Verdana"/>
              </a:rPr>
              <a:t>Alerta Amarilla: 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sym typeface="Verdana"/>
              </a:rPr>
              <a:t>en algunos municipios de las regiones Caribe, Andina y Orinoquia.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142573" y="1771308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| 21 de abril de 2024 12:00 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189672" y="2133123"/>
            <a:ext cx="2256904" cy="258314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550657" y="1682683"/>
            <a:ext cx="1779138" cy="1212917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329795" y="1604558"/>
            <a:ext cx="1954803" cy="1824442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10260415" y="1604558"/>
            <a:ext cx="1907402" cy="335796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334757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E1EB642F-6C90-4F0D-C39E-F4962E061B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839340"/>
              </p:ext>
            </p:extLst>
          </p:nvPr>
        </p:nvGraphicFramePr>
        <p:xfrm>
          <a:off x="4473764" y="1318714"/>
          <a:ext cx="7392226" cy="3556161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781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Sitionuevo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4840566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Tubará, Polonuevo.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CÓRDOBA : Ayapel, Lorica.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ATLÁNTICO : Baranoa, Juan De Acosta.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BOLÍVAR : El Guamo.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Uribia.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Ciénaga, Santa Marta.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95387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0467" y="295047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10467" y="1914148"/>
            <a:ext cx="478727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7842" y="4050465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0415" y="1215464"/>
            <a:ext cx="4333349" cy="478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08C37955-91E4-8D05-33F2-95023F27E6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9961918"/>
              </p:ext>
            </p:extLst>
          </p:nvPr>
        </p:nvGraphicFramePr>
        <p:xfrm>
          <a:off x="4407257" y="2786085"/>
          <a:ext cx="7392226" cy="163439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39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Ubaque.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2924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884549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1358020"/>
            <a:ext cx="3829615" cy="526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354820" y="4249634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41722" y="360328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EB25FC0C-FB34-4385-9DEA-9B723F9DF27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58960" y="3135546"/>
            <a:ext cx="3694496" cy="1042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F2B35AB7-0886-37CD-F591-E6D09FC1D2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5123563"/>
              </p:ext>
            </p:extLst>
          </p:nvPr>
        </p:nvGraphicFramePr>
        <p:xfrm>
          <a:off x="4669211" y="2503357"/>
          <a:ext cx="7392226" cy="1851286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362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5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4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08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1834630"/>
                  </a:ext>
                </a:extLst>
              </a:tr>
            </a:tbl>
          </a:graphicData>
        </a:graphic>
      </p:graphicFrame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27436" y="-48081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3707046"/>
              </p:ext>
            </p:extLst>
          </p:nvPr>
        </p:nvGraphicFramePr>
        <p:xfrm>
          <a:off x="12627667" y="4381012"/>
          <a:ext cx="6815830" cy="18489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238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65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Arauca, Tame.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Paz De Ariporo.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VICHADA : Cumaribo, La Primavera, Puerto Carreño.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0350" y="1029817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7" y="1474864"/>
            <a:ext cx="3960214" cy="413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4D8C2F54-45C6-80A0-57C5-A9B47ECF790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0786" y="341364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9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11439" y="3062442"/>
            <a:ext cx="4123628" cy="1144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2071" y="1742035"/>
            <a:ext cx="451143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074908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229457" y="1525065"/>
            <a:ext cx="4401354" cy="46005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4502</TotalTime>
  <Words>1160</Words>
  <Application>Microsoft Office PowerPoint</Application>
  <PresentationFormat>Panorámica</PresentationFormat>
  <Paragraphs>100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Arial Narrow</vt:lpstr>
      <vt:lpstr>Calibri</vt:lpstr>
      <vt:lpstr>Arial Black</vt:lpstr>
      <vt:lpstr>Verdana</vt:lpstr>
      <vt:lpstr>Helvetica Neue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442</cp:revision>
  <dcterms:created xsi:type="dcterms:W3CDTF">2022-10-19T17:32:46Z</dcterms:created>
  <dcterms:modified xsi:type="dcterms:W3CDTF">2024-04-21T15:45:03Z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