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no se presentan alertas en este nivel de amenaza. 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un municipio del departamento de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 región Caribe.</a:t>
            </a:r>
            <a:endParaRPr lang="es-MX" sz="18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</a:t>
            </a:r>
            <a:r>
              <a:rPr lang="es-MX" sz="1200"/>
              <a:t>| 23 </a:t>
            </a:r>
            <a:r>
              <a:rPr lang="es-MX" sz="1200" dirty="0"/>
              <a:t>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17226" y="1785253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021998" y="1699181"/>
            <a:ext cx="1779138" cy="702298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396364" y="1721104"/>
            <a:ext cx="1779138" cy="850407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7291355" y="2800146"/>
            <a:ext cx="3649198" cy="1667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0448680"/>
              </p:ext>
            </p:extLst>
          </p:nvPr>
        </p:nvGraphicFramePr>
        <p:xfrm>
          <a:off x="4633274" y="1328654"/>
          <a:ext cx="7392226" cy="235221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ARCHIPIÉLAGO DE SAN ANDRÉS, PROVIDENCIA Y SANTA CATALINA : San Andrés.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4187" y="18836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74654" y="4244842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4187" y="286141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5162266"/>
              </p:ext>
            </p:extLst>
          </p:nvPr>
        </p:nvGraphicFramePr>
        <p:xfrm>
          <a:off x="13125607" y="5062146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Ubaque.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54820" y="424963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765843" y="3280950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EB3DDF-5E50-8461-3CA4-F58985BCE80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02901" y="2930484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6803234"/>
              </p:ext>
            </p:extLst>
          </p:nvPr>
        </p:nvGraphicFramePr>
        <p:xfrm>
          <a:off x="13213204" y="2308640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23392" y="3030814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686978" y="256424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4526</TotalTime>
  <Words>1140</Words>
  <Application>Microsoft Office PowerPoint</Application>
  <PresentationFormat>Panorámica</PresentationFormat>
  <Paragraphs>96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453</cp:revision>
  <dcterms:created xsi:type="dcterms:W3CDTF">2022-10-19T17:32:46Z</dcterms:created>
  <dcterms:modified xsi:type="dcterms:W3CDTF">2024-04-23T15:57:15Z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