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no se presentan alertas en este nivel de amenaza. 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no se presentan alertas en este nivel de amenaza.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 región Caribe, Andina y la Orinoquia.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24 de abril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495890" y="1749770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059013" y="1636261"/>
            <a:ext cx="1779138" cy="74471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254967" y="1673970"/>
            <a:ext cx="1779138" cy="70229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7291355" y="2800146"/>
            <a:ext cx="3649198" cy="1667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699383"/>
              </p:ext>
            </p:extLst>
          </p:nvPr>
        </p:nvGraphicFramePr>
        <p:xfrm>
          <a:off x="4633274" y="1328654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14897" y="182585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4654" y="424484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7155" y="214585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063030"/>
              </p:ext>
            </p:extLst>
          </p:nvPr>
        </p:nvGraphicFramePr>
        <p:xfrm>
          <a:off x="4754149" y="1569464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Sutatenza.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54820" y="424963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5538" y="238666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125607" y="1120070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25824"/>
              </p:ext>
            </p:extLst>
          </p:nvPr>
        </p:nvGraphicFramePr>
        <p:xfrm>
          <a:off x="4754150" y="2087554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Orocué.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43028" y="298230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1144</Words>
  <Application>Microsoft Office PowerPoint</Application>
  <PresentationFormat>Panorámica</PresentationFormat>
  <Paragraphs>95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459</cp:revision>
  <dcterms:created xsi:type="dcterms:W3CDTF">2022-10-19T17:32:46Z</dcterms:created>
  <dcterms:modified xsi:type="dcterms:W3CDTF">2024-04-24T20:17:28Z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