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>
        <p:scale>
          <a:sx n="90" d="100"/>
          <a:sy n="90" d="100"/>
        </p:scale>
        <p:origin x="1230" y="36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13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caribe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file:///O:\Mi%20unidad\OSPA\01.%20Tematicas\04.%20Incendios\01.%20Productos\postmodelo_icv\temporales\iorinoquia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amazonia.jpg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116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25 de abril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Luis Alejandro Vanegas Guerrero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latin typeface="Verdana"/>
                <a:ea typeface="Verdana"/>
                <a:sym typeface="Verdana"/>
              </a:rPr>
              <a:t>Alerta Roja: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del departamento de Magdalena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. </a:t>
            </a:r>
          </a:p>
          <a:p>
            <a:pPr algn="just"/>
            <a:endParaRPr lang="es-MX" sz="1600" b="1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Alerta Naranja: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del departamento de Cundinamarca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.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FFC000"/>
                </a:solidFill>
                <a:latin typeface="Verdana"/>
                <a:ea typeface="Verdana"/>
                <a:sym typeface="Verdana"/>
              </a:rPr>
              <a:t>Alerta Amarilla: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la región Caribe y Orinoquía.</a:t>
            </a: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142573" y="1771308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25 de abril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495890" y="1749770"/>
            <a:ext cx="2256904" cy="25831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7059013" y="1636261"/>
            <a:ext cx="1779138" cy="74471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9254967" y="1673970"/>
            <a:ext cx="1779138" cy="702298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7291355" y="2800146"/>
            <a:ext cx="3649198" cy="166711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-261257" y="769939"/>
            <a:ext cx="4334757" cy="64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E756C6EC-EDDE-8D56-D529-349F38DF2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3714463"/>
              </p:ext>
            </p:extLst>
          </p:nvPr>
        </p:nvGraphicFramePr>
        <p:xfrm>
          <a:off x="5071523" y="1966013"/>
          <a:ext cx="6757477" cy="20421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4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0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Albania, Maicao, Manaure,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14897" y="1825855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8672" y="2549034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33030" y="3355402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08C37955-91E4-8D05-33F2-95023F27E6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5748264"/>
              </p:ext>
            </p:extLst>
          </p:nvPr>
        </p:nvGraphicFramePr>
        <p:xfrm>
          <a:off x="4637191" y="2386660"/>
          <a:ext cx="7392226" cy="163439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924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884549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96395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53829" y="3203856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853940" y="4981004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EB3DDF-5E50-8461-3CA4-F58985BCE80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125607" y="1120070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25FC0C-FB34-4385-9DEA-9B723F9DF2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58960" y="3135546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F2B35AB7-0886-37CD-F591-E6D09FC1D2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225824"/>
              </p:ext>
            </p:extLst>
          </p:nvPr>
        </p:nvGraphicFramePr>
        <p:xfrm>
          <a:off x="4754150" y="2087554"/>
          <a:ext cx="7392226" cy="185128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084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Orocué.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834630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57742" y="889940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707046"/>
              </p:ext>
            </p:extLst>
          </p:nvPr>
        </p:nvGraphicFramePr>
        <p:xfrm>
          <a:off x="12627667" y="4381012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80350" y="1029817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4D8C2F54-45C6-80A0-57C5-A9B47ECF790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43028" y="2982306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9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1439" y="3062442"/>
            <a:ext cx="4123628" cy="114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92071" y="174203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19830" y="1146175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4549</TotalTime>
  <Words>1142</Words>
  <Application>Microsoft Office PowerPoint</Application>
  <PresentationFormat>Panorámica</PresentationFormat>
  <Paragraphs>97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Helvetica Neue</vt:lpstr>
      <vt:lpstr>Arial Black</vt:lpstr>
      <vt:lpstr>Verdana</vt:lpstr>
      <vt:lpstr>Arial</vt:lpstr>
      <vt:lpstr>Arial Narrow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461</cp:revision>
  <dcterms:created xsi:type="dcterms:W3CDTF">2022-10-19T17:32:46Z</dcterms:created>
  <dcterms:modified xsi:type="dcterms:W3CDTF">2024-04-25T15:48:25Z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