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125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4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5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del departamento de Magdalena.</a:t>
            </a:r>
          </a:p>
          <a:p>
            <a:pPr algn="just"/>
            <a:endParaRPr lang="es-MX" sz="1600" b="1" dirty="0">
              <a:solidFill>
                <a:srgbClr val="FF0000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Casanare, Cundinamarca y Córdoba.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4 de mayo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51963" y="1768623"/>
            <a:ext cx="2057664" cy="811750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64925" y="2617250"/>
            <a:ext cx="2044702" cy="811750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525599" y="1768623"/>
            <a:ext cx="2250822" cy="17460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253E40B-D3A6-313B-F655-6B87E94D5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7896068"/>
              </p:ext>
            </p:extLst>
          </p:nvPr>
        </p:nvGraphicFramePr>
        <p:xfrm>
          <a:off x="4930152" y="2653188"/>
          <a:ext cx="6875739" cy="160567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2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Chimá.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9675" y="3226349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9200" y="377324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20248" y="2429841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7DECC7ED-AB21-13AE-A4C4-8D5FC1EB8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3753212"/>
              </p:ext>
            </p:extLst>
          </p:nvPr>
        </p:nvGraphicFramePr>
        <p:xfrm>
          <a:off x="4840715" y="3203052"/>
          <a:ext cx="6875739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CUNDINAMARCA : Jerusalén.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78365" y="370595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36387"/>
              </p:ext>
            </p:extLst>
          </p:nvPr>
        </p:nvGraphicFramePr>
        <p:xfrm>
          <a:off x="5042348" y="2218837"/>
          <a:ext cx="6815830" cy="158296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7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56550" y="247692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59340" y="302040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91406" y="300145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4846</TotalTime>
  <Words>1086</Words>
  <Application>Microsoft Office PowerPoint</Application>
  <PresentationFormat>Panorámica</PresentationFormat>
  <Paragraphs>88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Helvetica Neue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499</cp:revision>
  <dcterms:created xsi:type="dcterms:W3CDTF">2022-10-19T17:32:46Z</dcterms:created>
  <dcterms:modified xsi:type="dcterms:W3CDTF">2024-05-04T16:19:59Z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