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orange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icolombia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red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yellow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135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14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15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Amazonas, La Guajira y Norte de Santander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Bolívar, Casanare, Córdoba, La Guajira, Magdalena, Norte De Santander y Sucre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14 de mayo de 2024 | 18:00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2527799" y="2340985"/>
            <a:ext cx="2057664" cy="719471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7452472" y="2059321"/>
            <a:ext cx="2044702" cy="1456876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614457" y="2042000"/>
            <a:ext cx="2250822" cy="27562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6702671"/>
              </p:ext>
            </p:extLst>
          </p:nvPr>
        </p:nvGraphicFramePr>
        <p:xfrm>
          <a:off x="4947619" y="2247250"/>
          <a:ext cx="6426274" cy="23133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Manaure, Uribia, Urumita.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El Carmen De Bolívar, Magangué, María La Baja.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Lorica.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076" y="373829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09962" y="287509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81295" y="2493291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50103" y="306566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7629377"/>
              </p:ext>
            </p:extLst>
          </p:nvPr>
        </p:nvGraphicFramePr>
        <p:xfrm>
          <a:off x="4947619" y="2247250"/>
          <a:ext cx="6426274" cy="215230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El Zulia, Salazar, Santiago.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076" y="366209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9962" y="2846521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357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6153757"/>
              </p:ext>
            </p:extLst>
          </p:nvPr>
        </p:nvGraphicFramePr>
        <p:xfrm>
          <a:off x="5042348" y="275489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Ariporo, Trinidad..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55704" y="355427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996777" y="4840132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34996" y="3429000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70644" y="33845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605849"/>
              </p:ext>
            </p:extLst>
          </p:nvPr>
        </p:nvGraphicFramePr>
        <p:xfrm>
          <a:off x="5255090" y="2831090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5439</TotalTime>
  <Words>1234</Words>
  <Application>Microsoft Office PowerPoint</Application>
  <PresentationFormat>Panorámica</PresentationFormat>
  <Paragraphs>103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Calibri</vt:lpstr>
      <vt:lpstr>Verdana</vt:lpstr>
      <vt:lpstr>Arial Black</vt:lpstr>
      <vt:lpstr>Helvetica Neue</vt:lpstr>
      <vt:lpstr>Arial</vt:lpstr>
      <vt:lpstr>Arial Narrow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Sergio Ruiz Castro</cp:lastModifiedBy>
  <cp:revision>555</cp:revision>
  <dcterms:created xsi:type="dcterms:W3CDTF">2022-10-19T17:32:46Z</dcterms:created>
  <dcterms:modified xsi:type="dcterms:W3CDTF">2024-05-15T03:02:29Z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