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63" r:id="rId5"/>
    <p:sldId id="264" r:id="rId6"/>
    <p:sldId id="267" r:id="rId7"/>
    <p:sldId id="268" r:id="rId8"/>
    <p:sldId id="269" r:id="rId9"/>
    <p:sldId id="270" r:id="rId10"/>
    <p:sldId id="266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64" d="100"/>
          <a:sy n="64" d="100"/>
        </p:scale>
        <p:origin x="77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2944193C-232B-FCB1-F6D8-E7BF122C6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D9C6749E-FEE3-5428-8BF8-339487F2DF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697517" y="784293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6563F18-E145-27DD-080E-C6854F4591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3850" y="3760778"/>
            <a:ext cx="1614730" cy="161473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5DECA13-DF74-98CE-2241-AE2DD7B0A2C6}"/>
              </a:ext>
            </a:extLst>
          </p:cNvPr>
          <p:cNvCxnSpPr/>
          <p:nvPr userDrawn="1"/>
        </p:nvCxnSpPr>
        <p:spPr>
          <a:xfrm>
            <a:off x="1365250" y="992197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5FDCDBF-A6B3-CF28-00C8-BF1568119488}"/>
              </a:ext>
            </a:extLst>
          </p:cNvPr>
          <p:cNvCxnSpPr/>
          <p:nvPr userDrawn="1"/>
        </p:nvCxnSpPr>
        <p:spPr>
          <a:xfrm>
            <a:off x="11687419" y="992197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A34F9BD-598E-1C23-CCAC-FEA0AEE72BEB}"/>
              </a:ext>
            </a:extLst>
          </p:cNvPr>
          <p:cNvSpPr/>
          <p:nvPr userDrawn="1"/>
        </p:nvSpPr>
        <p:spPr>
          <a:xfrm>
            <a:off x="1593850" y="8938880"/>
            <a:ext cx="12416790" cy="115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Marcador de contenido 21">
            <a:extLst>
              <a:ext uri="{FF2B5EF4-FFF2-40B4-BE49-F238E27FC236}">
                <a16:creationId xmlns:a16="http://schemas.microsoft.com/office/drawing/2014/main" id="{C1A0059C-D729-E12F-454E-37D36E875D6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93850" y="6264242"/>
            <a:ext cx="12417425" cy="24225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71EF69-1CE4-5940-8007-0A931C8B1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5224FE65-F5ED-6968-E0D5-BD7DB7EA16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659724" y="854075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8DE2AB-414E-0811-2DB0-C16EAD25AF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4850" y="3830560"/>
            <a:ext cx="1614730" cy="1614730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86C6426-4E26-A58B-D1BC-5AFA33AF6EC1}"/>
              </a:ext>
            </a:extLst>
          </p:cNvPr>
          <p:cNvCxnSpPr/>
          <p:nvPr userDrawn="1"/>
        </p:nvCxnSpPr>
        <p:spPr>
          <a:xfrm>
            <a:off x="1327457" y="1061979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FEB042C-85DF-D98B-7DB3-5CAB458B3760}"/>
              </a:ext>
            </a:extLst>
          </p:cNvPr>
          <p:cNvCxnSpPr/>
          <p:nvPr userDrawn="1"/>
        </p:nvCxnSpPr>
        <p:spPr>
          <a:xfrm>
            <a:off x="11649626" y="1061979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0358E4D-6628-631E-0183-80225A597FA9}"/>
              </a:ext>
            </a:extLst>
          </p:cNvPr>
          <p:cNvSpPr/>
          <p:nvPr userDrawn="1"/>
        </p:nvSpPr>
        <p:spPr>
          <a:xfrm>
            <a:off x="1974850" y="9008662"/>
            <a:ext cx="12416790" cy="115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contenido 21">
            <a:extLst>
              <a:ext uri="{FF2B5EF4-FFF2-40B4-BE49-F238E27FC236}">
                <a16:creationId xmlns:a16="http://schemas.microsoft.com/office/drawing/2014/main" id="{6C84B2D0-B8E8-C961-4DE4-BF6759930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93850" y="6264242"/>
            <a:ext cx="12797790" cy="24225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D8FB861-3686-3DC1-A5EA-F012120A8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"/>
            <a:ext cx="20104100" cy="11308554"/>
          </a:xfrm>
          <a:prstGeom prst="rect">
            <a:avLst/>
          </a:prstGeom>
        </p:spPr>
      </p:pic>
      <p:sp>
        <p:nvSpPr>
          <p:cNvPr id="10" name="object 11">
            <a:extLst>
              <a:ext uri="{FF2B5EF4-FFF2-40B4-BE49-F238E27FC236}">
                <a16:creationId xmlns:a16="http://schemas.microsoft.com/office/drawing/2014/main" id="{5534ED2E-C321-C3ED-D289-274C8019C0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633450" y="854075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F6291EA-2A51-BB99-ABBE-386456758734}"/>
              </a:ext>
            </a:extLst>
          </p:cNvPr>
          <p:cNvCxnSpPr>
            <a:cxnSpLocks/>
          </p:cNvCxnSpPr>
          <p:nvPr userDrawn="1"/>
        </p:nvCxnSpPr>
        <p:spPr>
          <a:xfrm>
            <a:off x="10585450" y="1061979"/>
            <a:ext cx="27261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4534C6D-DBC4-28DA-DDE2-135F588E2E3F}"/>
              </a:ext>
            </a:extLst>
          </p:cNvPr>
          <p:cNvCxnSpPr>
            <a:cxnSpLocks/>
          </p:cNvCxnSpPr>
          <p:nvPr userDrawn="1"/>
        </p:nvCxnSpPr>
        <p:spPr>
          <a:xfrm>
            <a:off x="16418101" y="1044511"/>
            <a:ext cx="2625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C57A90BB-FB3F-05FB-5554-F94BBF77A0A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025188" y="3330575"/>
            <a:ext cx="7408862" cy="46482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MX" dirty="0"/>
              <a:t>Subtitulo</a:t>
            </a:r>
            <a:endParaRPr lang="es-C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C12B00F-3031-7457-58D9-A2DD61AE1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3BCE7240-4DDF-8A72-61D5-DCBD9465672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633450" y="854075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76F913-DDBF-6A98-3486-A02A6A01756D}"/>
              </a:ext>
            </a:extLst>
          </p:cNvPr>
          <p:cNvCxnSpPr>
            <a:cxnSpLocks/>
          </p:cNvCxnSpPr>
          <p:nvPr userDrawn="1"/>
        </p:nvCxnSpPr>
        <p:spPr>
          <a:xfrm>
            <a:off x="10585450" y="1061979"/>
            <a:ext cx="27261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3559C53-BD9C-20D2-E872-803A38E9C944}"/>
              </a:ext>
            </a:extLst>
          </p:cNvPr>
          <p:cNvCxnSpPr>
            <a:cxnSpLocks/>
          </p:cNvCxnSpPr>
          <p:nvPr userDrawn="1"/>
        </p:nvCxnSpPr>
        <p:spPr>
          <a:xfrm>
            <a:off x="16418101" y="1044511"/>
            <a:ext cx="2625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13">
            <a:extLst>
              <a:ext uri="{FF2B5EF4-FFF2-40B4-BE49-F238E27FC236}">
                <a16:creationId xmlns:a16="http://schemas.microsoft.com/office/drawing/2014/main" id="{EA0EE413-B574-1134-C6C8-188BBD412E5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025188" y="3330575"/>
            <a:ext cx="7408862" cy="46482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MX" dirty="0"/>
              <a:t>Subtitulo</a:t>
            </a:r>
            <a:endParaRPr lang="es-C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C6962C2-FE05-5814-1BA2-461413B9F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9342B320-0FD4-2967-CD1B-3ECE9188D8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633450" y="854075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CE51DB7-CB0B-651E-0812-EB4DF9D321F0}"/>
              </a:ext>
            </a:extLst>
          </p:cNvPr>
          <p:cNvCxnSpPr>
            <a:cxnSpLocks/>
          </p:cNvCxnSpPr>
          <p:nvPr userDrawn="1"/>
        </p:nvCxnSpPr>
        <p:spPr>
          <a:xfrm>
            <a:off x="10585450" y="1061979"/>
            <a:ext cx="27261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E5F9FA3-3FBA-34A5-D86D-F841DAC8A7A3}"/>
              </a:ext>
            </a:extLst>
          </p:cNvPr>
          <p:cNvCxnSpPr>
            <a:cxnSpLocks/>
          </p:cNvCxnSpPr>
          <p:nvPr userDrawn="1"/>
        </p:nvCxnSpPr>
        <p:spPr>
          <a:xfrm>
            <a:off x="16418101" y="1044511"/>
            <a:ext cx="2625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13">
            <a:extLst>
              <a:ext uri="{FF2B5EF4-FFF2-40B4-BE49-F238E27FC236}">
                <a16:creationId xmlns:a16="http://schemas.microsoft.com/office/drawing/2014/main" id="{2B60DF37-174A-BE9B-9F59-4313A41136F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025188" y="3330575"/>
            <a:ext cx="7408862" cy="46482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MX" dirty="0"/>
              <a:t>Subtitulo</a:t>
            </a:r>
            <a:endParaRPr lang="es-C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259DDC-EF01-ADE2-9597-5DC0EAAA8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0BADF9B6-74B7-7DC9-D8BC-28BDD736F8B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633450" y="854075"/>
            <a:ext cx="278465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/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pc="-20" dirty="0"/>
              <a:t>Fecha</a:t>
            </a:r>
            <a:endParaRPr spc="-2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C6BEAAC-922F-E845-10D4-3277AE29C890}"/>
              </a:ext>
            </a:extLst>
          </p:cNvPr>
          <p:cNvCxnSpPr>
            <a:cxnSpLocks/>
          </p:cNvCxnSpPr>
          <p:nvPr userDrawn="1"/>
        </p:nvCxnSpPr>
        <p:spPr>
          <a:xfrm>
            <a:off x="10585450" y="1061979"/>
            <a:ext cx="27261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8998E49-8279-F7A0-4171-86B68E7E9B09}"/>
              </a:ext>
            </a:extLst>
          </p:cNvPr>
          <p:cNvCxnSpPr>
            <a:cxnSpLocks/>
          </p:cNvCxnSpPr>
          <p:nvPr userDrawn="1"/>
        </p:nvCxnSpPr>
        <p:spPr>
          <a:xfrm>
            <a:off x="16418101" y="1044511"/>
            <a:ext cx="2625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13">
            <a:extLst>
              <a:ext uri="{FF2B5EF4-FFF2-40B4-BE49-F238E27FC236}">
                <a16:creationId xmlns:a16="http://schemas.microsoft.com/office/drawing/2014/main" id="{163E0C05-73D2-6BE3-7720-AEA06B08C94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025188" y="3330575"/>
            <a:ext cx="7408862" cy="46482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MX" dirty="0"/>
              <a:t>Subtitulo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388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098043-715E-C19A-2358-C1A156243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8ADF504-FDDF-CF7F-5434-6A76F47451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08250" y="2530475"/>
            <a:ext cx="15087600" cy="7467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63F86E2-C815-DD41-2A75-46DD36FF4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0" y="1070201"/>
            <a:ext cx="15087600" cy="8382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0091F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5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97517" y="784293"/>
            <a:ext cx="2784651" cy="4650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rgbClr val="F6F6F6"/>
                </a:solidFill>
                <a:latin typeface="NunitoSans-12ptExtraLightItalic"/>
                <a:cs typeface="NunitoSans-12ptExtraLightIt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CDA9A-DC71-0537-6C09-291B5E6F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517" y="784293"/>
            <a:ext cx="2784651" cy="380873"/>
          </a:xfrm>
        </p:spPr>
        <p:txBody>
          <a:bodyPr/>
          <a:lstStyle/>
          <a:p>
            <a:r>
              <a:rPr lang="es-CO" dirty="0"/>
              <a:t>Fecha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99DCA5-ED54-F213-FEFA-07D9ACAB05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TITULO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98BBFC5-BF2F-5D63-5B71-87BD4F858A33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66049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67F24-6569-55C3-C563-48281DC39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Fecha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78F68E-309F-EBD4-CE34-6EEA11AFCE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TITULO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33E3B63-6E7A-760A-D916-FD1604771002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95648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7F8C4-E9EC-166C-5F33-2903CD23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7B73A-74F4-DBF7-B553-9D0554E01A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8E6AABC-BA67-FE6E-6A65-E644E0EEFFC3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429314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ACBEE-E26A-F793-5663-5A18FC4D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0DA658-C9B1-903F-9E5B-AE70172CC96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0337E91-224A-E8A7-43D9-3CD03334F159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78504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4F2BD-7405-AEC5-179C-2D45B548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387F23-A0FF-2384-0D8D-BC1A3DAB75E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24F5F7F-BE8C-B508-5147-70D789B5D309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82094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63FA2-A8D9-24AD-C059-F943C993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7E8BE-4616-82A3-FA08-E911896E3C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04B4634-EFDE-6B6A-F7F5-BBA8B62632B2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/>
              <a:t>Código GC-F006</a:t>
            </a:r>
          </a:p>
          <a:p>
            <a:r>
              <a:rPr lang="es-CO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113376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B4B6E59-0A9E-3F7A-6BEC-412AC916D6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4CD1F8-DBE0-E139-E2F0-01DF46DEA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2315672-2DD9-E4BD-1CC0-4007B3C70F29}"/>
              </a:ext>
            </a:extLst>
          </p:cNvPr>
          <p:cNvSpPr txBox="1">
            <a:spLocks/>
          </p:cNvSpPr>
          <p:nvPr/>
        </p:nvSpPr>
        <p:spPr>
          <a:xfrm>
            <a:off x="0" y="10559145"/>
            <a:ext cx="2784651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ctr">
              <a:defRPr sz="2400" b="0" i="1">
                <a:solidFill>
                  <a:srgbClr val="F6F6F6"/>
                </a:solidFill>
                <a:latin typeface="NunitoSans-12ptExtraLightItalic"/>
                <a:ea typeface="+mj-ea"/>
                <a:cs typeface="NunitoSans-12ptExtraLightItalic"/>
              </a:defRPr>
            </a:lvl1pPr>
          </a:lstStyle>
          <a:p>
            <a:r>
              <a:rPr lang="es-CO" dirty="0">
                <a:solidFill>
                  <a:schemeClr val="tx1"/>
                </a:solidFill>
              </a:rPr>
              <a:t>Código GC-F006</a:t>
            </a:r>
          </a:p>
          <a:p>
            <a:r>
              <a:rPr lang="es-CO" dirty="0">
                <a:solidFill>
                  <a:schemeClr val="tx1"/>
                </a:solidFill>
              </a:rPr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5157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6F6F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C79D8D6360E7E4A80588D15E9806AD9" ma:contentTypeVersion="14" ma:contentTypeDescription="Crear nuevo documento." ma:contentTypeScope="" ma:versionID="623168efa966573cb48821702b426c85">
  <xsd:schema xmlns:xsd="http://www.w3.org/2001/XMLSchema" xmlns:xs="http://www.w3.org/2001/XMLSchema" xmlns:p="http://schemas.microsoft.com/office/2006/metadata/properties" xmlns:ns2="41f49eca-df07-441d-8fee-cda4afe53885" xmlns:ns3="ebbd3bfa-2822-4dc4-92ec-5df60f066e9f" targetNamespace="http://schemas.microsoft.com/office/2006/metadata/properties" ma:root="true" ma:fieldsID="25bc6fdc5a6bcd9bdc4e61b80a2ce657" ns2:_="" ns3:_="">
    <xsd:import namespace="41f49eca-df07-441d-8fee-cda4afe53885"/>
    <xsd:import namespace="ebbd3bfa-2822-4dc4-92ec-5df60f066e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49eca-df07-441d-8fee-cda4afe538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cfa4c69d-b1f6-4e6d-9b00-6144774bce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d3bfa-2822-4dc4-92ec-5df60f066e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756fec4-72f7-4607-8419-4daa0fe7a33e}" ma:internalName="TaxCatchAll" ma:showField="CatchAllData" ma:web="ebbd3bfa-2822-4dc4-92ec-5df60f066e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bd3bfa-2822-4dc4-92ec-5df60f066e9f" xsi:nil="true"/>
    <lcf76f155ced4ddcb4097134ff3c332f xmlns="41f49eca-df07-441d-8fee-cda4afe5388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F948E8-CC4D-47EC-8FF5-819CF40132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f49eca-df07-441d-8fee-cda4afe53885"/>
    <ds:schemaRef ds:uri="ebbd3bfa-2822-4dc4-92ec-5df60f066e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EA3F3D-47F9-4C1A-ABF3-CDA5A426CF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622F1-1792-4240-8033-FE9A7A8D0E76}">
  <ds:schemaRefs>
    <ds:schemaRef ds:uri="http://schemas.microsoft.com/office/2006/metadata/properties"/>
    <ds:schemaRef ds:uri="http://schemas.microsoft.com/office/infopath/2007/PartnerControls"/>
    <ds:schemaRef ds:uri="ebbd3bfa-2822-4dc4-92ec-5df60f066e9f"/>
    <ds:schemaRef ds:uri="41f49eca-df07-441d-8fee-cda4afe538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25</Words>
  <Application>Microsoft Office PowerPoint</Application>
  <PresentationFormat>Personalizado</PresentationFormat>
  <Paragraphs>18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Calibri</vt:lpstr>
      <vt:lpstr>NunitoSans-12ptExtraLightItalic</vt:lpstr>
      <vt:lpstr>Verdana</vt:lpstr>
      <vt:lpstr>Office Theme</vt:lpstr>
      <vt:lpstr>Fecha</vt:lpstr>
      <vt:lpstr>Fecha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creator>Grethel Groihs Gómez</dc:creator>
  <cp:lastModifiedBy>Natalia Andrea Fique Gutiérrez</cp:lastModifiedBy>
  <cp:revision>5</cp:revision>
  <dcterms:created xsi:type="dcterms:W3CDTF">2024-12-04T15:47:08Z</dcterms:created>
  <dcterms:modified xsi:type="dcterms:W3CDTF">2025-02-19T19:01:16Z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2024-12-04T00:00:00Z</vt:filetime>
  </property>
  <property fmtid="{D5CDD505-2E9C-101B-9397-08002B2CF9AE}" pid="3" name="Creator">
    <vt:lpwstr>Adobe Illustrator 28.7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2024-12-04T00:00:00Z</vt:filetime>
  </property>
  <property fmtid="{D5CDD505-2E9C-101B-9397-08002B2CF9AE}" pid="6" name="Producer">
    <vt:lpwstr>Adobe PDF library 17.00</vt:lpwstr>
  </property>
  <property fmtid="{D5CDD505-2E9C-101B-9397-08002B2CF9AE}" pid="7" name="MSIP_Label_defa4170-0d19-0005-0004-bc88714345d2_Enabled">
    <vt:lpwstr>true</vt:lpwstr>
  </property>
  <property fmtid="{D5CDD505-2E9C-101B-9397-08002B2CF9AE}" pid="8" name="MSIP_Label_defa4170-0d19-0005-0004-bc88714345d2_SetDate">
    <vt:lpwstr>2024-12-04T17:02:00Z</vt:lpwstr>
  </property>
  <property fmtid="{D5CDD505-2E9C-101B-9397-08002B2CF9AE}" pid="9" name="MSIP_Label_defa4170-0d19-0005-0004-bc88714345d2_Method">
    <vt:lpwstr>Standard</vt:lpwstr>
  </property>
  <property fmtid="{D5CDD505-2E9C-101B-9397-08002B2CF9AE}" pid="10" name="MSIP_Label_defa4170-0d19-0005-0004-bc88714345d2_Name">
    <vt:lpwstr>defa4170-0d19-0005-0004-bc88714345d2</vt:lpwstr>
  </property>
  <property fmtid="{D5CDD505-2E9C-101B-9397-08002B2CF9AE}" pid="11" name="MSIP_Label_defa4170-0d19-0005-0004-bc88714345d2_SiteId">
    <vt:lpwstr>de2fffed-60b8-42b2-a465-00fee1de04ba</vt:lpwstr>
  </property>
  <property fmtid="{D5CDD505-2E9C-101B-9397-08002B2CF9AE}" pid="12" name="MSIP_Label_defa4170-0d19-0005-0004-bc88714345d2_ActionId">
    <vt:lpwstr>d890be47-f9fc-4281-b307-5ce41a76c201</vt:lpwstr>
  </property>
  <property fmtid="{D5CDD505-2E9C-101B-9397-08002B2CF9AE}" pid="13" name="MSIP_Label_defa4170-0d19-0005-0004-bc88714345d2_ContentBits">
    <vt:lpwstr>0</vt:lpwstr>
  </property>
  <property fmtid="{D5CDD505-2E9C-101B-9397-08002B2CF9AE}" pid="14" name="ContentTypeId">
    <vt:lpwstr>0x010100DC79D8D6360E7E4A80588D15E9806AD9</vt:lpwstr>
  </property>
</Properties>
</file>