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148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27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– William Riaño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Bolívar, Cundinamarca, La Guajira, Tolima.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27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579882" y="3160468"/>
            <a:ext cx="2345025" cy="18373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29708" y="3558642"/>
            <a:ext cx="2236825" cy="80995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461469" y="2022157"/>
            <a:ext cx="2236825" cy="82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27 de mayo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837F757F-DEA7-5464-90A1-9A661E89C6C2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579881" y="3160468"/>
            <a:ext cx="2363879" cy="195828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6598A6D3-0299-9D9F-FDCA-F84EBFE625C4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69736" y="3625703"/>
            <a:ext cx="1956768" cy="7045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4DA61E-346C-D54E-775D-EDD1C01A4DA4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280508" y="1870877"/>
            <a:ext cx="1956768" cy="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9003284"/>
              </p:ext>
            </p:extLst>
          </p:nvPr>
        </p:nvGraphicFramePr>
        <p:xfrm>
          <a:off x="4960345" y="2511655"/>
          <a:ext cx="6426274" cy="152382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Cartagena De Indias.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9997" y="3273569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0160" y="275718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6565834"/>
              </p:ext>
            </p:extLst>
          </p:nvPr>
        </p:nvGraphicFramePr>
        <p:xfrm>
          <a:off x="4894116" y="2498985"/>
          <a:ext cx="6426274" cy="114764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0419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8133" y="3072805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434937" y="224299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52993" y="496803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63369" y="923651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89B93E82-39C3-5021-1ECC-1E2B82407AE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5721</TotalTime>
  <Words>1129</Words>
  <Application>Microsoft Office PowerPoint</Application>
  <PresentationFormat>Panorámica</PresentationFormat>
  <Paragraphs>94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Helvetica Neue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600</cp:revision>
  <dcterms:created xsi:type="dcterms:W3CDTF">2022-10-19T17:32:46Z</dcterms:created>
  <dcterms:modified xsi:type="dcterms:W3CDTF">2024-05-27T16:05:46Z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