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 varScale="1">
        <p:scale>
          <a:sx n="106" d="100"/>
          <a:sy n="106" d="100"/>
        </p:scale>
        <p:origin x="690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5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06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los departamentos de Nariño y Tolima.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Huila, La Guajira, Magdalena, Nariño, Tolima y Valle Del Cauca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Cundinamarca, Huila, La Guajira, Nariño, Norte De Santander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05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5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C125B55-8D5F-ADB2-130C-FC1BF738F00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DD00A27-4B39-DA5C-5EB5-F5D5BB4B8C4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076032-C94D-A5D0-5F11-6DDFBD6D486F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0942948"/>
              </p:ext>
            </p:extLst>
          </p:nvPr>
        </p:nvGraphicFramePr>
        <p:xfrm>
          <a:off x="4890368" y="2064457"/>
          <a:ext cx="6746475" cy="188965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6486" y="242263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322" y="264941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5530" y="334856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538782"/>
              </p:ext>
            </p:extLst>
          </p:nvPr>
        </p:nvGraphicFramePr>
        <p:xfrm>
          <a:off x="4890368" y="2064457"/>
          <a:ext cx="6746475" cy="29577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Ataco, Guamo, Ortega, San Luis, Valle De San Juan.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499239"/>
                  </a:ext>
                </a:extLst>
              </a:tr>
              <a:tr h="747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Aipe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Neiva.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Chaparral,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Coyaima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Natagaima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Rovira.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02166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Guaduas,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Rivera, Santa María, Teruel,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Íquira.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José De Cúcuta.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Anzoátegui, Armero, Cunday, Dolores, Honda, Ibagué, Prado, Rioblanco, Roncesvalles, Saldaña, San Antonio, Suárez.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6312" y="423224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6312" y="262575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1561" y="3426399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073747626"/>
              </p:ext>
            </p:extLst>
          </p:nvPr>
        </p:nvGraphicFramePr>
        <p:xfrm>
          <a:off x="4593017" y="2288877"/>
          <a:ext cx="6746475" cy="307150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Belén, Buesaco, Chachagüí, Colón,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Guaitarilla,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Cruz, La Florida, La Unión, Nariño, Ospina, Providencia, Samaniego, San Bernardo, San Pedro De Cartago, Sandoná, Tangua, Túquerres,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Arboleda, Contadero, Funes, Iles, Pasto.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Santiago De Cali.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Florencia, La Sierra, Mercaderes, Popayán, Puracé, Rosas, Sucre,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Aldana, Cuaspud Carlosama, El Peñol, El Rosario, El Tablón De Gómez, El Tambo, Guachucal, Linares, Policarpa, San Lorenzo, San Pablo, Santacruz, Sapuyes, Taminango.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80" y="374346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28555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568" y="466416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6205</TotalTime>
  <Words>1360</Words>
  <Application>Microsoft Office PowerPoint</Application>
  <PresentationFormat>Panorámica</PresentationFormat>
  <Paragraphs>105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Helvetica Neue</vt:lpstr>
      <vt:lpstr>Calibri</vt:lpstr>
      <vt:lpstr>Verdana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Jhon Fredy Bermúdez González</cp:lastModifiedBy>
  <cp:revision>649</cp:revision>
  <dcterms:created xsi:type="dcterms:W3CDTF">2022-10-19T17:32:46Z</dcterms:created>
  <dcterms:modified xsi:type="dcterms:W3CDTF">2024-06-05T16:27:36Z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