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 varScale="1">
        <p:scale>
          <a:sx n="100" d="100"/>
          <a:sy n="100" d="100"/>
        </p:scale>
        <p:origin x="72" y="8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161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0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9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</a:t>
            </a:r>
            <a:r>
              <a:rPr lang="it-IT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Huila y La Guajira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just"/>
            <a:endParaRPr lang="es-MX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Cundinamarca, Nariño, Norte De Santander y Tolima.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09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019221" y="2733675"/>
            <a:ext cx="2344104" cy="21145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53760" y="3342077"/>
            <a:ext cx="1694499" cy="15061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253759" y="2733675"/>
            <a:ext cx="1694499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</a:t>
            </a:r>
            <a:fld id="{FCD533EB-3935-4046-9404-78921C1FDB7A}" type="datetime4">
              <a:rPr lang="es-MX" sz="1200" smtClean="0"/>
              <a:t>9 de junio de 2024</a:t>
            </a:fld>
            <a:endParaRPr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Google Shape;126;p17">
            <a:extLst>
              <a:ext uri="{FF2B5EF4-FFF2-40B4-BE49-F238E27FC236}">
                <a16:creationId xmlns:a16="http://schemas.microsoft.com/office/drawing/2014/main" id="{3CC5BE6A-1C4A-2D53-9C30-9D89B9A24D85}"/>
              </a:ext>
            </a:extLst>
          </p:cNvPr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F4E6AE83-CCE2-E626-9959-3C2078E246F3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019221" y="2423724"/>
            <a:ext cx="2344104" cy="2529276"/>
          </a:xfrm>
          <a:prstGeom prst="rect">
            <a:avLst/>
          </a:prstGeom>
        </p:spPr>
      </p:pic>
      <p:pic>
        <p:nvPicPr>
          <p:cNvPr id="9" name="Imagen 8" descr="Tabla&#10;&#10;Descripción generada automáticamente">
            <a:extLst>
              <a:ext uri="{FF2B5EF4-FFF2-40B4-BE49-F238E27FC236}">
                <a16:creationId xmlns:a16="http://schemas.microsoft.com/office/drawing/2014/main" id="{C2254723-594B-6D93-6924-7EF6395BA234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01374" y="3459146"/>
            <a:ext cx="1694499" cy="141396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79A462D-0A74-0758-06EB-DF4FDE126BBE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201375" y="2423725"/>
            <a:ext cx="1694499" cy="8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1223" y="394157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F6E64B4B-2B4D-1828-BCBE-CCFF4C492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2611459"/>
              </p:ext>
            </p:extLst>
          </p:nvPr>
        </p:nvGraphicFramePr>
        <p:xfrm>
          <a:off x="4890368" y="2209800"/>
          <a:ext cx="6746475" cy="226086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0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0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878658"/>
                  </a:ext>
                </a:extLst>
              </a:tr>
              <a:tr h="6869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Manaure, Uribia.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529140"/>
                  </a:ext>
                </a:extLst>
              </a:tr>
              <a:tr h="6098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581669"/>
                  </a:ext>
                </a:extLst>
              </a:tr>
            </a:tbl>
          </a:graphicData>
        </a:graphic>
      </p:graphicFrame>
      <p:pic>
        <p:nvPicPr>
          <p:cNvPr id="8" name="Google Shape;137;p24" descr="Recurso 25.png">
            <a:extLst>
              <a:ext uri="{FF2B5EF4-FFF2-40B4-BE49-F238E27FC236}">
                <a16:creationId xmlns:a16="http://schemas.microsoft.com/office/drawing/2014/main" id="{EFB72946-F47B-5957-6FFE-0BD06CFE9E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46486" y="242263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7;p58">
            <a:extLst>
              <a:ext uri="{FF2B5EF4-FFF2-40B4-BE49-F238E27FC236}">
                <a16:creationId xmlns:a16="http://schemas.microsoft.com/office/drawing/2014/main" id="{4862B431-1FE1-F46E-A633-788A1BD23D0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16472" y="3227766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17110" y="4388270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18A075B2-B299-ACEF-5869-D4EF95C6F1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2220371"/>
              </p:ext>
            </p:extLst>
          </p:nvPr>
        </p:nvGraphicFramePr>
        <p:xfrm>
          <a:off x="4890368" y="2064457"/>
          <a:ext cx="6746475" cy="220813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1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1702166"/>
                  </a:ext>
                </a:extLst>
              </a:tr>
              <a:tr h="9293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Natagaima, Prado, Saldaña, San Luis.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801333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6872" y="362413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57117" y="1840531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96872" y="2723478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2196632336"/>
              </p:ext>
            </p:extLst>
          </p:nvPr>
        </p:nvGraphicFramePr>
        <p:xfrm>
          <a:off x="4593017" y="2288877"/>
          <a:ext cx="6746475" cy="145610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40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Guachucal.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701117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2685" y="25048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0897" y="3016927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6338</TotalTime>
  <Words>1135</Words>
  <Application>Microsoft Office PowerPoint</Application>
  <PresentationFormat>Panorámica</PresentationFormat>
  <Paragraphs>95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Arial Black</vt:lpstr>
      <vt:lpstr>Helvetica Neue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669</cp:revision>
  <dcterms:created xsi:type="dcterms:W3CDTF">2022-10-19T17:32:46Z</dcterms:created>
  <dcterms:modified xsi:type="dcterms:W3CDTF">2024-06-09T15:43:26Z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