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handoutMasterIdLst>
    <p:handoutMasterId r:id="rId21"/>
  </p:handoutMasterIdLst>
  <p:sldIdLst>
    <p:sldId id="610" r:id="rId5"/>
    <p:sldId id="843" r:id="rId6"/>
    <p:sldId id="688" r:id="rId7"/>
    <p:sldId id="721" r:id="rId8"/>
    <p:sldId id="814" r:id="rId9"/>
    <p:sldId id="815" r:id="rId10"/>
    <p:sldId id="816" r:id="rId11"/>
    <p:sldId id="817" r:id="rId12"/>
    <p:sldId id="818" r:id="rId13"/>
    <p:sldId id="819" r:id="rId14"/>
    <p:sldId id="820" r:id="rId15"/>
    <p:sldId id="821" r:id="rId16"/>
    <p:sldId id="441" r:id="rId17"/>
    <p:sldId id="732" r:id="rId18"/>
    <p:sldId id="838" r:id="rId19"/>
  </p:sldIdLst>
  <p:sldSz cx="12192000" cy="6858000"/>
  <p:notesSz cx="7315200" cy="12344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3D193"/>
    <a:srgbClr val="C1E0B6"/>
    <a:srgbClr val="E1F0DC"/>
    <a:srgbClr val="333333"/>
    <a:srgbClr val="9AAA95"/>
    <a:srgbClr val="60B57A"/>
    <a:srgbClr val="44A669"/>
    <a:srgbClr val="99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4B6DD-8F53-4950-97DF-BD937445BC2C}" v="15" dt="2025-01-28T16:34:05.838"/>
    <p1510:client id="{6763F4A5-ABE9-4AE4-9ACA-18B6DB2768DC}" v="558" dt="2025-01-28T16:31:43.336"/>
    <p1510:client id="{C4E75095-F1F9-4BEC-898D-E397EEED027C}" v="326" dt="2025-01-27T16:36:54"/>
  </p1510:revLst>
</p1510:revInfo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Castaneda" userId="7b44afa0-e4de-462a-9df6-46a80899ffce" providerId="ADAL" clId="{E6DEB359-EF7D-4550-B048-D7756C4A2D60}"/>
    <pc:docChg chg="undo redo custSel addSld modSld">
      <pc:chgData name="Diana Castaneda" userId="7b44afa0-e4de-462a-9df6-46a80899ffce" providerId="ADAL" clId="{E6DEB359-EF7D-4550-B048-D7756C4A2D60}" dt="2025-01-20T17:13:18.512" v="380" actId="20577"/>
      <pc:docMkLst>
        <pc:docMk/>
      </pc:docMkLst>
      <pc:sldChg chg="addSp delSp modSp mod">
        <pc:chgData name="Diana Castaneda" userId="7b44afa0-e4de-462a-9df6-46a80899ffce" providerId="ADAL" clId="{E6DEB359-EF7D-4550-B048-D7756C4A2D60}" dt="2025-01-20T15:17:50.112" v="22" actId="1076"/>
        <pc:sldMkLst>
          <pc:docMk/>
          <pc:sldMk cId="1745903853" sldId="688"/>
        </pc:sldMkLst>
        <pc:spChg chg="mod">
          <ac:chgData name="Diana Castaneda" userId="7b44afa0-e4de-462a-9df6-46a80899ffce" providerId="ADAL" clId="{E6DEB359-EF7D-4550-B048-D7756C4A2D60}" dt="2025-01-20T15:16:43.970" v="13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E6DEB359-EF7D-4550-B048-D7756C4A2D60}" dt="2025-01-20T15:16:55.754" v="18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E6DEB359-EF7D-4550-B048-D7756C4A2D60}" dt="2025-01-20T15:17:50.112" v="22" actId="1076"/>
          <ac:spMkLst>
            <pc:docMk/>
            <pc:sldMk cId="1745903853" sldId="688"/>
            <ac:spMk id="5" creationId="{9DD712A2-1AA8-4E51-BDAD-6CA4178D610B}"/>
          </ac:spMkLst>
        </pc:spChg>
      </pc:sldChg>
      <pc:sldChg chg="addSp delSp modSp mod">
        <pc:chgData name="Diana Castaneda" userId="7b44afa0-e4de-462a-9df6-46a80899ffce" providerId="ADAL" clId="{E6DEB359-EF7D-4550-B048-D7756C4A2D60}" dt="2025-01-20T17:13:18.512" v="380" actId="20577"/>
        <pc:sldMkLst>
          <pc:docMk/>
          <pc:sldMk cId="3165238950" sldId="721"/>
        </pc:sldMkLst>
        <pc:spChg chg="mod">
          <ac:chgData name="Diana Castaneda" userId="7b44afa0-e4de-462a-9df6-46a80899ffce" providerId="ADAL" clId="{E6DEB359-EF7D-4550-B048-D7756C4A2D60}" dt="2025-01-20T15:36:35.921" v="106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E6DEB359-EF7D-4550-B048-D7756C4A2D60}" dt="2025-01-20T15:18:51.114" v="88" actId="6549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E6DEB359-EF7D-4550-B048-D7756C4A2D60}" dt="2025-01-20T15:36:14.687" v="96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E6DEB359-EF7D-4550-B048-D7756C4A2D60}" dt="2025-01-20T15:36:23.831" v="100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E6DEB359-EF7D-4550-B048-D7756C4A2D60}" dt="2025-01-20T15:49:15.547" v="198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E6DEB359-EF7D-4550-B048-D7756C4A2D60}" dt="2025-01-20T15:36:43.728" v="114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E6DEB359-EF7D-4550-B048-D7756C4A2D60}" dt="2025-01-20T17:13:18.512" v="380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</pc:sldChg>
      <pc:sldChg chg="addSp delSp modSp mod">
        <pc:chgData name="Diana Castaneda" userId="7b44afa0-e4de-462a-9df6-46a80899ffce" providerId="ADAL" clId="{E6DEB359-EF7D-4550-B048-D7756C4A2D60}" dt="2025-01-20T17:11:59.006" v="324" actId="20577"/>
        <pc:sldMkLst>
          <pc:docMk/>
          <pc:sldMk cId="3176687543" sldId="840"/>
        </pc:sldMkLst>
      </pc:sldChg>
      <pc:sldChg chg="addSp delSp modSp add mod">
        <pc:chgData name="Diana Castaneda" userId="7b44afa0-e4de-462a-9df6-46a80899ffce" providerId="ADAL" clId="{E6DEB359-EF7D-4550-B048-D7756C4A2D60}" dt="2025-01-20T17:12:24.068" v="328" actId="20577"/>
        <pc:sldMkLst>
          <pc:docMk/>
          <pc:sldMk cId="1472307223" sldId="841"/>
        </pc:sldMkLst>
      </pc:sldChg>
      <pc:sldChg chg="addSp delSp modSp add mod">
        <pc:chgData name="Diana Castaneda" userId="7b44afa0-e4de-462a-9df6-46a80899ffce" providerId="ADAL" clId="{E6DEB359-EF7D-4550-B048-D7756C4A2D60}" dt="2025-01-20T17:12:49.535" v="336" actId="20577"/>
        <pc:sldMkLst>
          <pc:docMk/>
          <pc:sldMk cId="1547099231" sldId="842"/>
        </pc:sldMkLst>
      </pc:sldChg>
    </pc:docChg>
  </pc:docChgLst>
  <pc:docChgLst>
    <pc:chgData name="Mario Ruedas Racines" userId="S::mario.ruedas.racines@undp.org::c80df098-6526-4394-817a-79ac6475d945" providerId="AD" clId="Web-{ED72D3E1-39C5-8445-D306-A543E2D1B319}"/>
    <pc:docChg chg="modSld">
      <pc:chgData name="Mario Ruedas Racines" userId="S::mario.ruedas.racines@undp.org::c80df098-6526-4394-817a-79ac6475d945" providerId="AD" clId="Web-{ED72D3E1-39C5-8445-D306-A543E2D1B319}" dt="2025-01-02T12:32:34.540" v="5" actId="20577"/>
      <pc:docMkLst>
        <pc:docMk/>
      </pc:docMkLst>
      <pc:sldChg chg="modSp">
        <pc:chgData name="Mario Ruedas Racines" userId="S::mario.ruedas.racines@undp.org::c80df098-6526-4394-817a-79ac6475d945" providerId="AD" clId="Web-{ED72D3E1-39C5-8445-D306-A543E2D1B319}" dt="2025-01-02T12:32:34.540" v="5" actId="20577"/>
        <pc:sldMkLst>
          <pc:docMk/>
          <pc:sldMk cId="1401720506" sldId="610"/>
        </pc:sldMkLst>
        <pc:spChg chg="mod">
          <ac:chgData name="Mario Ruedas Racines" userId="S::mario.ruedas.racines@undp.org::c80df098-6526-4394-817a-79ac6475d945" providerId="AD" clId="Web-{ED72D3E1-39C5-8445-D306-A543E2D1B319}" dt="2025-01-02T12:32:34.540" v="5" actId="20577"/>
          <ac:spMkLst>
            <pc:docMk/>
            <pc:sldMk cId="1401720506" sldId="610"/>
            <ac:spMk id="3" creationId="{00000000-0000-0000-0000-000000000000}"/>
          </ac:spMkLst>
        </pc:spChg>
      </pc:sldChg>
    </pc:docChg>
  </pc:docChgLst>
  <pc:docChgLst>
    <pc:chgData name="Mario Ruedas Racines" userId="c80df098-6526-4394-817a-79ac6475d945" providerId="ADAL" clId="{2BCC7A3C-CAE3-4BAE-A3EB-EEF027052074}"/>
    <pc:docChg chg="undo custSel modSld">
      <pc:chgData name="Mario Ruedas Racines" userId="c80df098-6526-4394-817a-79ac6475d945" providerId="ADAL" clId="{2BCC7A3C-CAE3-4BAE-A3EB-EEF027052074}" dt="2025-01-08T12:54:28.119" v="363" actId="20577"/>
      <pc:docMkLst>
        <pc:docMk/>
      </pc:docMkLst>
      <pc:sldChg chg="modSp mod">
        <pc:chgData name="Mario Ruedas Racines" userId="c80df098-6526-4394-817a-79ac6475d945" providerId="ADAL" clId="{2BCC7A3C-CAE3-4BAE-A3EB-EEF027052074}" dt="2025-01-08T12:54:28.119" v="363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2BCC7A3C-CAE3-4BAE-A3EB-EEF027052074}" dt="2025-01-08T12:54:28.119" v="363" actId="20577"/>
          <ac:spMkLst>
            <pc:docMk/>
            <pc:sldMk cId="1401720506" sldId="610"/>
            <ac:spMk id="6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2BCC7A3C-CAE3-4BAE-A3EB-EEF027052074}" dt="2025-01-07T16:17:59.560" v="6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2BCC7A3C-CAE3-4BAE-A3EB-EEF027052074}" dt="2025-01-07T16:17:59.560" v="6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Mario Ruedas Racines" userId="c80df098-6526-4394-817a-79ac6475d945" providerId="ADAL" clId="{2BCC7A3C-CAE3-4BAE-A3EB-EEF027052074}" dt="2025-01-07T16:33:13.478" v="203" actId="1076"/>
        <pc:sldMkLst>
          <pc:docMk/>
          <pc:sldMk cId="929199357" sldId="815"/>
        </pc:sldMkLst>
        <pc:spChg chg="mod">
          <ac:chgData name="Mario Ruedas Racines" userId="c80df098-6526-4394-817a-79ac6475d945" providerId="ADAL" clId="{2BCC7A3C-CAE3-4BAE-A3EB-EEF027052074}" dt="2025-01-07T16:19:04.549" v="48" actId="20577"/>
          <ac:spMkLst>
            <pc:docMk/>
            <pc:sldMk cId="929199357" sldId="815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2BCC7A3C-CAE3-4BAE-A3EB-EEF027052074}" dt="2025-01-07T16:27:35.767" v="194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add mod ord">
          <ac:chgData name="Mario Ruedas Racines" userId="c80df098-6526-4394-817a-79ac6475d945" providerId="ADAL" clId="{2BCC7A3C-CAE3-4BAE-A3EB-EEF027052074}" dt="2025-01-07T16:32:16.517" v="202" actId="167"/>
          <ac:picMkLst>
            <pc:docMk/>
            <pc:sldMk cId="929199357" sldId="815"/>
            <ac:picMk id="10" creationId="{05D5DCDB-8FED-8BA1-61D8-2BFD0AD27500}"/>
          </ac:picMkLst>
        </pc:picChg>
        <pc:picChg chg="mod">
          <ac:chgData name="Mario Ruedas Racines" userId="c80df098-6526-4394-817a-79ac6475d945" providerId="ADAL" clId="{2BCC7A3C-CAE3-4BAE-A3EB-EEF027052074}" dt="2025-01-07T16:33:13.478" v="203" actId="1076"/>
          <ac:picMkLst>
            <pc:docMk/>
            <pc:sldMk cId="929199357" sldId="815"/>
            <ac:picMk id="31" creationId="{0AC659AE-334F-0F69-11EC-78FB9C582A78}"/>
          </ac:picMkLst>
        </pc:picChg>
      </pc:sldChg>
      <pc:sldChg chg="addSp delSp modSp mod">
        <pc:chgData name="Mario Ruedas Racines" userId="c80df098-6526-4394-817a-79ac6475d945" providerId="ADAL" clId="{2BCC7A3C-CAE3-4BAE-A3EB-EEF027052074}" dt="2025-01-07T16:35:11.897" v="217" actId="962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2BCC7A3C-CAE3-4BAE-A3EB-EEF027052074}" dt="2025-01-07T16:33:48.764" v="205" actId="931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addSp modSp mod">
        <pc:chgData name="Mario Ruedas Racines" userId="c80df098-6526-4394-817a-79ac6475d945" providerId="ADAL" clId="{2BCC7A3C-CAE3-4BAE-A3EB-EEF027052074}" dt="2025-01-07T16:40:15.974" v="340" actId="313"/>
        <pc:sldMkLst>
          <pc:docMk/>
          <pc:sldMk cId="1117261487" sldId="817"/>
        </pc:sldMkLst>
        <pc:graphicFrameChg chg="mod modGraphic">
          <ac:chgData name="Mario Ruedas Racines" userId="c80df098-6526-4394-817a-79ac6475d945" providerId="ADAL" clId="{2BCC7A3C-CAE3-4BAE-A3EB-EEF027052074}" dt="2025-01-07T16:40:15.974" v="340" actId="313"/>
          <ac:graphicFrameMkLst>
            <pc:docMk/>
            <pc:sldMk cId="1117261487" sldId="817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2BCC7A3C-CAE3-4BAE-A3EB-EEF027052074}" dt="2025-01-07T16:35:33.429" v="219" actId="1076"/>
          <ac:picMkLst>
            <pc:docMk/>
            <pc:sldMk cId="1117261487" sldId="817"/>
            <ac:picMk id="25" creationId="{B94B1BEB-B09B-1BCE-86FB-85D287D167E9}"/>
          </ac:picMkLst>
        </pc:picChg>
      </pc:sldChg>
      <pc:sldChg chg="modSp">
        <pc:chgData name="Mario Ruedas Racines" userId="c80df098-6526-4394-817a-79ac6475d945" providerId="ADAL" clId="{2BCC7A3C-CAE3-4BAE-A3EB-EEF027052074}" dt="2025-01-07T16:37:20.541" v="222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2BCC7A3C-CAE3-4BAE-A3EB-EEF027052074}" dt="2025-01-07T16:37:20.541" v="222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2BCC7A3C-CAE3-4BAE-A3EB-EEF027052074}" dt="2025-01-07T16:37:30.090" v="223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2BCC7A3C-CAE3-4BAE-A3EB-EEF027052074}" dt="2025-01-07T16:37:30.090" v="223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2BCC7A3C-CAE3-4BAE-A3EB-EEF027052074}" dt="2025-01-07T16:37:39.641" v="224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2BCC7A3C-CAE3-4BAE-A3EB-EEF027052074}" dt="2025-01-07T16:37:39.641" v="224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addSp delSp modSp mod">
        <pc:chgData name="Mario Ruedas Racines" userId="c80df098-6526-4394-817a-79ac6475d945" providerId="ADAL" clId="{2BCC7A3C-CAE3-4BAE-A3EB-EEF027052074}" dt="2025-01-07T16:38:35.071" v="263" actId="1036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2BCC7A3C-CAE3-4BAE-A3EB-EEF027052074}" dt="2025-01-07T16:37:52.255" v="227"/>
          <ac:graphicFrameMkLst>
            <pc:docMk/>
            <pc:sldMk cId="2093751723" sldId="821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2BCC7A3C-CAE3-4BAE-A3EB-EEF027052074}" dt="2025-01-07T16:38:08.316" v="228" actId="1076"/>
          <ac:picMkLst>
            <pc:docMk/>
            <pc:sldMk cId="2093751723" sldId="821"/>
            <ac:picMk id="12" creationId="{EFDA14F3-27E2-D463-1C11-09DC7513286E}"/>
          </ac:picMkLst>
        </pc:picChg>
        <pc:picChg chg="mod">
          <ac:chgData name="Mario Ruedas Racines" userId="c80df098-6526-4394-817a-79ac6475d945" providerId="ADAL" clId="{2BCC7A3C-CAE3-4BAE-A3EB-EEF027052074}" dt="2025-01-07T16:38:09.828" v="229" actId="1076"/>
          <ac:picMkLst>
            <pc:docMk/>
            <pc:sldMk cId="2093751723" sldId="821"/>
            <ac:picMk id="18" creationId="{6EB12C87-7313-3921-8B1D-C679ABEDBE7E}"/>
          </ac:picMkLst>
        </pc:picChg>
      </pc:sldChg>
    </pc:docChg>
  </pc:docChgLst>
  <pc:docChgLst>
    <pc:chgData name="Mario Ruedas Racines" userId="c80df098-6526-4394-817a-79ac6475d945" providerId="ADAL" clId="{83664730-D593-4B47-BB13-4EF075292783}"/>
    <pc:docChg chg="undo redo custSel modSld">
      <pc:chgData name="Mario Ruedas Racines" userId="c80df098-6526-4394-817a-79ac6475d945" providerId="ADAL" clId="{83664730-D593-4B47-BB13-4EF075292783}" dt="2025-01-03T13:41:55.473" v="728"/>
      <pc:docMkLst>
        <pc:docMk/>
      </pc:docMkLst>
      <pc:sldChg chg="modSp mod">
        <pc:chgData name="Mario Ruedas Racines" userId="c80df098-6526-4394-817a-79ac6475d945" providerId="ADAL" clId="{83664730-D593-4B47-BB13-4EF075292783}" dt="2025-01-03T13:28:13.641" v="1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83664730-D593-4B47-BB13-4EF075292783}" dt="2025-01-03T13:28:13.641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83664730-D593-4B47-BB13-4EF075292783}" dt="2025-01-03T13:28:50.580" v="64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83664730-D593-4B47-BB13-4EF075292783}" dt="2025-01-03T13:28:50.580" v="64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Mario Ruedas Racines" userId="c80df098-6526-4394-817a-79ac6475d945" providerId="ADAL" clId="{83664730-D593-4B47-BB13-4EF075292783}" dt="2025-01-03T13:40:50.625" v="722" actId="20577"/>
        <pc:sldMkLst>
          <pc:docMk/>
          <pc:sldMk cId="929199357" sldId="815"/>
        </pc:sldMkLst>
        <pc:spChg chg="mod">
          <ac:chgData name="Mario Ruedas Racines" userId="c80df098-6526-4394-817a-79ac6475d945" providerId="ADAL" clId="{83664730-D593-4B47-BB13-4EF075292783}" dt="2025-01-03T13:30:37.325" v="76"/>
          <ac:spMkLst>
            <pc:docMk/>
            <pc:sldMk cId="929199357" sldId="815"/>
            <ac:spMk id="65" creationId="{00000000-0000-0000-0000-000000000000}"/>
          </ac:spMkLst>
        </pc:spChg>
        <pc:graphicFrameChg chg="modGraphic">
          <ac:chgData name="Mario Ruedas Racines" userId="c80df098-6526-4394-817a-79ac6475d945" providerId="ADAL" clId="{83664730-D593-4B47-BB13-4EF075292783}" dt="2025-01-03T13:40:50.625" v="722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mod">
          <ac:chgData name="Mario Ruedas Racines" userId="c80df098-6526-4394-817a-79ac6475d945" providerId="ADAL" clId="{83664730-D593-4B47-BB13-4EF075292783}" dt="2025-01-03T13:40:46.812" v="721" actId="1076"/>
          <ac:picMkLst>
            <pc:docMk/>
            <pc:sldMk cId="929199357" sldId="815"/>
            <ac:picMk id="31" creationId="{0AC659AE-334F-0F69-11EC-78FB9C582A78}"/>
          </ac:picMkLst>
        </pc:picChg>
      </pc:sldChg>
      <pc:sldChg chg="modSp">
        <pc:chgData name="Mario Ruedas Racines" userId="c80df098-6526-4394-817a-79ac6475d945" providerId="ADAL" clId="{83664730-D593-4B47-BB13-4EF075292783}" dt="2025-01-03T13:40:57.069" v="723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83664730-D593-4B47-BB13-4EF075292783}" dt="2025-01-03T13:40:57.069" v="723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07.888" v="724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83664730-D593-4B47-BB13-4EF075292783}" dt="2025-01-03T13:41:07.888" v="724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18.003" v="725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83664730-D593-4B47-BB13-4EF075292783}" dt="2025-01-03T13:41:18.003" v="725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31.394" v="726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83664730-D593-4B47-BB13-4EF075292783}" dt="2025-01-03T13:41:31.394" v="726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45.468" v="727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83664730-D593-4B47-BB13-4EF075292783}" dt="2025-01-03T13:41:45.468" v="727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83664730-D593-4B47-BB13-4EF075292783}" dt="2025-01-03T13:41:55.473" v="728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83664730-D593-4B47-BB13-4EF075292783}" dt="2025-01-03T13:41:55.473" v="728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</pc:docChg>
  </pc:docChgLst>
  <pc:docChgLst>
    <pc:chgData name="Cielo Diaz" userId="7d7c5770-d55c-41b5-bc20-b6e83749b3ce" providerId="ADAL" clId="{80D91AA8-404F-4680-AEBE-69804621ED89}"/>
    <pc:docChg chg="custSel modSld">
      <pc:chgData name="Cielo Diaz" userId="7d7c5770-d55c-41b5-bc20-b6e83749b3ce" providerId="ADAL" clId="{80D91AA8-404F-4680-AEBE-69804621ED89}" dt="2025-01-23T16:00:32.758" v="122"/>
      <pc:docMkLst>
        <pc:docMk/>
      </pc:docMkLst>
      <pc:sldChg chg="modSp mod">
        <pc:chgData name="Cielo Diaz" userId="7d7c5770-d55c-41b5-bc20-b6e83749b3ce" providerId="ADAL" clId="{80D91AA8-404F-4680-AEBE-69804621ED89}" dt="2025-01-23T15:56:02.486" v="7" actId="20577"/>
        <pc:sldMkLst>
          <pc:docMk/>
          <pc:sldMk cId="3557094113" sldId="814"/>
        </pc:sldMkLst>
        <pc:spChg chg="mod">
          <ac:chgData name="Cielo Diaz" userId="7d7c5770-d55c-41b5-bc20-b6e83749b3ce" providerId="ADAL" clId="{80D91AA8-404F-4680-AEBE-69804621ED89}" dt="2025-01-23T15:56:02.486" v="7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Cielo Diaz" userId="7d7c5770-d55c-41b5-bc20-b6e83749b3ce" providerId="ADAL" clId="{80D91AA8-404F-4680-AEBE-69804621ED89}" dt="2025-01-23T15:25:41.379" v="5" actId="1076"/>
        <pc:sldMkLst>
          <pc:docMk/>
          <pc:sldMk cId="3761602743" sldId="838"/>
        </pc:sldMkLst>
      </pc:sldChg>
    </pc:docChg>
  </pc:docChgLst>
  <pc:docChgLst>
    <pc:chgData name="Diana Castaneda" userId="7b44afa0-e4de-462a-9df6-46a80899ffce" providerId="ADAL" clId="{0EC12A56-D07B-4888-B0DA-C6193621402F}"/>
    <pc:docChg chg="undo custSel modSld">
      <pc:chgData name="Diana Castaneda" userId="7b44afa0-e4de-462a-9df6-46a80899ffce" providerId="ADAL" clId="{0EC12A56-D07B-4888-B0DA-C6193621402F}" dt="2025-01-24T16:16:49.814" v="263" actId="1076"/>
      <pc:docMkLst>
        <pc:docMk/>
      </pc:docMkLst>
      <pc:sldChg chg="modSp mod">
        <pc:chgData name="Diana Castaneda" userId="7b44afa0-e4de-462a-9df6-46a80899ffce" providerId="ADAL" clId="{0EC12A56-D07B-4888-B0DA-C6193621402F}" dt="2025-01-24T14:35:41.144" v="1" actId="6549"/>
        <pc:sldMkLst>
          <pc:docMk/>
          <pc:sldMk cId="1401720506" sldId="610"/>
        </pc:sldMkLst>
        <pc:spChg chg="mod">
          <ac:chgData name="Diana Castaneda" userId="7b44afa0-e4de-462a-9df6-46a80899ffce" providerId="ADAL" clId="{0EC12A56-D07B-4888-B0DA-C6193621402F}" dt="2025-01-24T14:35:41.144" v="1" actId="6549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0EC12A56-D07B-4888-B0DA-C6193621402F}" dt="2025-01-24T15:11:05.784" v="197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0EC12A56-D07B-4888-B0DA-C6193621402F}" dt="2025-01-24T15:11:05.784" v="197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0EC12A56-D07B-4888-B0DA-C6193621402F}" dt="2025-01-24T15:08:37.064" v="189" actId="20577"/>
          <ac:spMkLst>
            <pc:docMk/>
            <pc:sldMk cId="1745903853" sldId="688"/>
            <ac:spMk id="4" creationId="{48F9ECED-45ED-A3D2-072D-DCFB9B599A7E}"/>
          </ac:spMkLst>
        </pc:spChg>
      </pc:sldChg>
      <pc:sldChg chg="addSp delSp modSp mod">
        <pc:chgData name="Diana Castaneda" userId="7b44afa0-e4de-462a-9df6-46a80899ffce" providerId="ADAL" clId="{0EC12A56-D07B-4888-B0DA-C6193621402F}" dt="2025-01-24T15:26:44.958" v="258" actId="20577"/>
        <pc:sldMkLst>
          <pc:docMk/>
          <pc:sldMk cId="3165238950" sldId="721"/>
        </pc:sldMkLst>
        <pc:spChg chg="mod">
          <ac:chgData name="Diana Castaneda" userId="7b44afa0-e4de-462a-9df6-46a80899ffce" providerId="ADAL" clId="{0EC12A56-D07B-4888-B0DA-C6193621402F}" dt="2025-01-24T14:36:11.781" v="15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0EC12A56-D07B-4888-B0DA-C6193621402F}" dt="2025-01-24T14:36:35.375" v="61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0EC12A56-D07B-4888-B0DA-C6193621402F}" dt="2025-01-24T14:36:02.120" v="9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0EC12A56-D07B-4888-B0DA-C6193621402F}" dt="2025-01-24T14:36:05.415" v="11" actId="6549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0EC12A56-D07B-4888-B0DA-C6193621402F}" dt="2025-01-24T15:26:15.222" v="218" actId="6549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0EC12A56-D07B-4888-B0DA-C6193621402F}" dt="2025-01-24T14:36:16.775" v="19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0EC12A56-D07B-4888-B0DA-C6193621402F}" dt="2025-01-24T15:26:44.958" v="258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</pc:sldChg>
      <pc:sldChg chg="addSp delSp modSp mod">
        <pc:chgData name="Diana Castaneda" userId="7b44afa0-e4de-462a-9df6-46a80899ffce" providerId="ADAL" clId="{0EC12A56-D07B-4888-B0DA-C6193621402F}" dt="2025-01-24T16:16:49.814" v="263" actId="1076"/>
        <pc:sldMkLst>
          <pc:docMk/>
          <pc:sldMk cId="1547099231" sldId="842"/>
        </pc:sldMkLst>
      </pc:sldChg>
    </pc:docChg>
  </pc:docChgLst>
  <pc:docChgLst>
    <pc:chgData name="Cielo Diaz" userId="7d7c5770-d55c-41b5-bc20-b6e83749b3ce" providerId="ADAL" clId="{F2863989-6E1C-4CFD-B742-314755E43891}"/>
    <pc:docChg chg="custSel modSld">
      <pc:chgData name="Cielo Diaz" userId="7d7c5770-d55c-41b5-bc20-b6e83749b3ce" providerId="ADAL" clId="{F2863989-6E1C-4CFD-B742-314755E43891}" dt="2024-12-02T14:42:25.113" v="0" actId="478"/>
      <pc:docMkLst>
        <pc:docMk/>
      </pc:docMkLst>
      <pc:sldChg chg="delSp mod">
        <pc:chgData name="Cielo Diaz" userId="7d7c5770-d55c-41b5-bc20-b6e83749b3ce" providerId="ADAL" clId="{F2863989-6E1C-4CFD-B742-314755E43891}" dt="2024-12-02T14:42:25.113" v="0" actId="478"/>
        <pc:sldMkLst>
          <pc:docMk/>
          <pc:sldMk cId="929199357" sldId="815"/>
        </pc:sldMkLst>
      </pc:sldChg>
    </pc:docChg>
  </pc:docChgLst>
  <pc:docChgLst>
    <pc:chgData name="Mario Ruedas Racines" userId="c80df098-6526-4394-817a-79ac6475d945" providerId="ADAL" clId="{DEDFA4CB-6F5A-4C43-BB1F-C641A2562210}"/>
    <pc:docChg chg="undo redo custSel modSld">
      <pc:chgData name="Mario Ruedas Racines" userId="c80df098-6526-4394-817a-79ac6475d945" providerId="ADAL" clId="{DEDFA4CB-6F5A-4C43-BB1F-C641A2562210}" dt="2025-01-20T13:54:31.487" v="206" actId="1076"/>
      <pc:docMkLst>
        <pc:docMk/>
      </pc:docMkLst>
      <pc:sldChg chg="modSp mod">
        <pc:chgData name="Mario Ruedas Racines" userId="c80df098-6526-4394-817a-79ac6475d945" providerId="ADAL" clId="{DEDFA4CB-6F5A-4C43-BB1F-C641A2562210}" dt="2025-01-20T13:35:39.934" v="1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DEDFA4CB-6F5A-4C43-BB1F-C641A2562210}" dt="2025-01-20T13:35:39.934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DEDFA4CB-6F5A-4C43-BB1F-C641A2562210}" dt="2025-01-20T13:38:20.019" v="22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DEDFA4CB-6F5A-4C43-BB1F-C641A2562210}" dt="2025-01-20T13:38:20.019" v="22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Mario Ruedas Racines" userId="c80df098-6526-4394-817a-79ac6475d945" providerId="ADAL" clId="{DEDFA4CB-6F5A-4C43-BB1F-C641A2562210}" dt="2025-01-20T13:53:22.470" v="197" actId="20577"/>
        <pc:sldMkLst>
          <pc:docMk/>
          <pc:sldMk cId="929199357" sldId="815"/>
        </pc:sldMkLst>
        <pc:graphicFrameChg chg="modGraphic">
          <ac:chgData name="Mario Ruedas Racines" userId="c80df098-6526-4394-817a-79ac6475d945" providerId="ADAL" clId="{DEDFA4CB-6F5A-4C43-BB1F-C641A2562210}" dt="2025-01-20T13:53:22.470" v="197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</pc:sldChg>
      <pc:sldChg chg="addSp delSp modSp mod">
        <pc:chgData name="Mario Ruedas Racines" userId="c80df098-6526-4394-817a-79ac6475d945" providerId="ADAL" clId="{DEDFA4CB-6F5A-4C43-BB1F-C641A2562210}" dt="2025-01-20T13:54:31.487" v="206" actId="1076"/>
        <pc:sldMkLst>
          <pc:docMk/>
          <pc:sldMk cId="3761602743" sldId="838"/>
        </pc:sldMkLst>
      </pc:sldChg>
    </pc:docChg>
  </pc:docChgLst>
  <pc:docChgLst>
    <pc:chgData name="Aaron Moises Omana Rojas" userId="S::aaron.omana@undp.org::2eb6837c-fc4c-44cb-a38b-da97fdd799d1" providerId="AD" clId="Web-{0921E659-027A-6DD2-858E-EC12DFD9FEA4}"/>
    <pc:docChg chg="modSld">
      <pc:chgData name="Aaron Moises Omana Rojas" userId="S::aaron.omana@undp.org::2eb6837c-fc4c-44cb-a38b-da97fdd799d1" providerId="AD" clId="Web-{0921E659-027A-6DD2-858E-EC12DFD9FEA4}" dt="2025-01-06T15:07:41.448" v="14"/>
      <pc:docMkLst>
        <pc:docMk/>
      </pc:docMkLst>
      <pc:sldChg chg="delSp modSp">
        <pc:chgData name="Aaron Moises Omana Rojas" userId="S::aaron.omana@undp.org::2eb6837c-fc4c-44cb-a38b-da97fdd799d1" providerId="AD" clId="Web-{0921E659-027A-6DD2-858E-EC12DFD9FEA4}" dt="2025-01-06T15:07:41.448" v="14"/>
        <pc:sldMkLst>
          <pc:docMk/>
          <pc:sldMk cId="3289937462" sldId="837"/>
        </pc:sldMkLst>
      </pc:sldChg>
    </pc:docChg>
  </pc:docChgLst>
  <pc:docChgLst>
    <pc:chgData name="Diana Castaneda" userId="7b44afa0-e4de-462a-9df6-46a80899ffce" providerId="ADAL" clId="{FFE10D1D-F314-4D21-A3BB-B1ADF58A35E7}"/>
    <pc:docChg chg="custSel delSld modSld">
      <pc:chgData name="Diana Castaneda" userId="7b44afa0-e4de-462a-9df6-46a80899ffce" providerId="ADAL" clId="{FFE10D1D-F314-4D21-A3BB-B1ADF58A35E7}" dt="2025-01-03T16:24:38.283" v="455" actId="20577"/>
      <pc:docMkLst>
        <pc:docMk/>
      </pc:docMkLst>
      <pc:sldChg chg="addSp delSp modSp mod">
        <pc:chgData name="Diana Castaneda" userId="7b44afa0-e4de-462a-9df6-46a80899ffce" providerId="ADAL" clId="{FFE10D1D-F314-4D21-A3BB-B1ADF58A35E7}" dt="2025-01-03T16:04:34.490" v="424" actId="6549"/>
        <pc:sldMkLst>
          <pc:docMk/>
          <pc:sldMk cId="1745903853" sldId="688"/>
        </pc:sldMkLst>
        <pc:spChg chg="mod">
          <ac:chgData name="Diana Castaneda" userId="7b44afa0-e4de-462a-9df6-46a80899ffce" providerId="ADAL" clId="{FFE10D1D-F314-4D21-A3BB-B1ADF58A35E7}" dt="2025-01-03T16:03:58.379" v="280" actId="6549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FFE10D1D-F314-4D21-A3BB-B1ADF58A35E7}" dt="2025-01-03T16:04:06.198" v="295" actId="6549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FFE10D1D-F314-4D21-A3BB-B1ADF58A35E7}" dt="2025-01-03T16:04:34.490" v="424" actId="6549"/>
          <ac:spMkLst>
            <pc:docMk/>
            <pc:sldMk cId="1745903853" sldId="688"/>
            <ac:spMk id="5" creationId="{9DD712A2-1AA8-4E51-BDAD-6CA4178D610B}"/>
          </ac:spMkLst>
        </pc:spChg>
      </pc:sldChg>
      <pc:sldChg chg="addSp delSp modSp mod">
        <pc:chgData name="Diana Castaneda" userId="7b44afa0-e4de-462a-9df6-46a80899ffce" providerId="ADAL" clId="{FFE10D1D-F314-4D21-A3BB-B1ADF58A35E7}" dt="2025-01-03T16:21:54.109" v="435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FFE10D1D-F314-4D21-A3BB-B1ADF58A35E7}" dt="2025-01-03T14:45:10.820" v="43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FFE10D1D-F314-4D21-A3BB-B1ADF58A35E7}" dt="2025-01-03T14:46:08.955" v="72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FFE10D1D-F314-4D21-A3BB-B1ADF58A35E7}" dt="2025-01-03T14:44:56.405" v="37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FFE10D1D-F314-4D21-A3BB-B1ADF58A35E7}" dt="2025-01-03T14:44:59.173" v="39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FFE10D1D-F314-4D21-A3BB-B1ADF58A35E7}" dt="2025-01-03T15:48:31.517" v="264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FFE10D1D-F314-4D21-A3BB-B1ADF58A35E7}" dt="2025-01-03T14:45:56.738" v="51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FFE10D1D-F314-4D21-A3BB-B1ADF58A35E7}" dt="2025-01-03T14:50:17.421" v="225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FFE10D1D-F314-4D21-A3BB-B1ADF58A35E7}" dt="2025-01-03T16:21:46.901" v="434" actId="1076"/>
          <ac:picMkLst>
            <pc:docMk/>
            <pc:sldMk cId="3165238950" sldId="721"/>
            <ac:picMk id="8" creationId="{73652B78-A291-60CC-F20D-C506DEDA29C8}"/>
          </ac:picMkLst>
        </pc:picChg>
      </pc:sldChg>
      <pc:sldChg chg="del">
        <pc:chgData name="Diana Castaneda" userId="7b44afa0-e4de-462a-9df6-46a80899ffce" providerId="ADAL" clId="{FFE10D1D-F314-4D21-A3BB-B1ADF58A35E7}" dt="2025-01-03T14:44:02.997" v="0" actId="47"/>
        <pc:sldMkLst>
          <pc:docMk/>
          <pc:sldMk cId="1400227636" sldId="836"/>
        </pc:sldMkLst>
      </pc:sldChg>
      <pc:sldChg chg="addSp delSp modSp mod">
        <pc:chgData name="Diana Castaneda" userId="7b44afa0-e4de-462a-9df6-46a80899ffce" providerId="ADAL" clId="{FFE10D1D-F314-4D21-A3BB-B1ADF58A35E7}" dt="2025-01-03T16:24:38.283" v="455" actId="20577"/>
        <pc:sldMkLst>
          <pc:docMk/>
          <pc:sldMk cId="3289937462" sldId="837"/>
        </pc:sldMkLst>
      </pc:sldChg>
    </pc:docChg>
  </pc:docChgLst>
  <pc:docChgLst>
    <pc:chgData name="Mario Ruedas Racines" userId="c80df098-6526-4394-817a-79ac6475d945" providerId="ADAL" clId="{F55A5784-4B23-4BE3-9359-299F707A773B}"/>
    <pc:docChg chg="undo custSel modSld">
      <pc:chgData name="Mario Ruedas Racines" userId="c80df098-6526-4394-817a-79ac6475d945" providerId="ADAL" clId="{F55A5784-4B23-4BE3-9359-299F707A773B}" dt="2025-01-15T14:11:11.116" v="141"/>
      <pc:docMkLst>
        <pc:docMk/>
      </pc:docMkLst>
      <pc:sldChg chg="modSp mod">
        <pc:chgData name="Mario Ruedas Racines" userId="c80df098-6526-4394-817a-79ac6475d945" providerId="ADAL" clId="{F55A5784-4B23-4BE3-9359-299F707A773B}" dt="2025-01-15T14:06:01.409" v="1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F55A5784-4B23-4BE3-9359-299F707A773B}" dt="2025-01-15T14:06:01.409" v="1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modSp mod">
        <pc:chgData name="Mario Ruedas Racines" userId="c80df098-6526-4394-817a-79ac6475d945" providerId="ADAL" clId="{F55A5784-4B23-4BE3-9359-299F707A773B}" dt="2025-01-15T14:10:57.762" v="140"/>
        <pc:sldMkLst>
          <pc:docMk/>
          <pc:sldMk cId="929199357" sldId="815"/>
        </pc:sldMkLst>
        <pc:spChg chg="mod">
          <ac:chgData name="Mario Ruedas Racines" userId="c80df098-6526-4394-817a-79ac6475d945" providerId="ADAL" clId="{F55A5784-4B23-4BE3-9359-299F707A773B}" dt="2025-01-15T14:06:56.007" v="9" actId="1076"/>
          <ac:spMkLst>
            <pc:docMk/>
            <pc:sldMk cId="929199357" sldId="815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F55A5784-4B23-4BE3-9359-299F707A773B}" dt="2025-01-15T14:10:57.762" v="140"/>
          <ac:graphicFrameMkLst>
            <pc:docMk/>
            <pc:sldMk cId="929199357" sldId="815"/>
            <ac:graphicFrameMk id="34" creationId="{594314D5-D5C6-4C89-9EAB-593FEF3432E0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15.944" v="134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F55A5784-4B23-4BE3-9359-299F707A773B}" dt="2025-01-15T14:10:15.944" v="134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24.117" v="135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F55A5784-4B23-4BE3-9359-299F707A773B}" dt="2025-01-15T14:10:24.117" v="135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30.540" v="136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F55A5784-4B23-4BE3-9359-299F707A773B}" dt="2025-01-15T14:10:30.540" v="136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38.172" v="137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F55A5784-4B23-4BE3-9359-299F707A773B}" dt="2025-01-15T14:10:38.172" v="137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0:45.976" v="139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F55A5784-4B23-4BE3-9359-299F707A773B}" dt="2025-01-15T14:10:45.976" v="139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F55A5784-4B23-4BE3-9359-299F707A773B}" dt="2025-01-15T14:11:11.116" v="141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F55A5784-4B23-4BE3-9359-299F707A773B}" dt="2025-01-15T14:11:11.116" v="141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</pc:docChg>
  </pc:docChgLst>
  <pc:docChgLst>
    <pc:chgData name="Cielo Diaz" userId="7d7c5770-d55c-41b5-bc20-b6e83749b3ce" providerId="ADAL" clId="{46A16034-909F-4EE7-9239-9EC6BB7BE0A0}"/>
    <pc:docChg chg="undo custSel modSld">
      <pc:chgData name="Cielo Diaz" userId="7d7c5770-d55c-41b5-bc20-b6e83749b3ce" providerId="ADAL" clId="{46A16034-909F-4EE7-9239-9EC6BB7BE0A0}" dt="2025-01-22T16:28:59.652" v="583" actId="1076"/>
      <pc:docMkLst>
        <pc:docMk/>
      </pc:docMkLst>
      <pc:sldChg chg="addSp delSp modSp mod">
        <pc:chgData name="Cielo Diaz" userId="7d7c5770-d55c-41b5-bc20-b6e83749b3ce" providerId="ADAL" clId="{46A16034-909F-4EE7-9239-9EC6BB7BE0A0}" dt="2025-01-22T16:28:59.652" v="583" actId="1076"/>
        <pc:sldMkLst>
          <pc:docMk/>
          <pc:sldMk cId="3761602743" sldId="838"/>
        </pc:sldMkLst>
      </pc:sldChg>
    </pc:docChg>
  </pc:docChgLst>
  <pc:docChgLst>
    <pc:chgData name="Diana Castaneda" userId="7b44afa0-e4de-462a-9df6-46a80899ffce" providerId="ADAL" clId="{B9FFDA14-31B6-4209-8DA3-20F869500E89}"/>
    <pc:docChg chg="custSel modSld">
      <pc:chgData name="Diana Castaneda" userId="7b44afa0-e4de-462a-9df6-46a80899ffce" providerId="ADAL" clId="{B9FFDA14-31B6-4209-8DA3-20F869500E89}" dt="2025-01-10T16:20:13.766" v="324" actId="20577"/>
      <pc:docMkLst>
        <pc:docMk/>
      </pc:docMkLst>
      <pc:sldChg chg="addSp delSp modSp mod">
        <pc:chgData name="Diana Castaneda" userId="7b44afa0-e4de-462a-9df6-46a80899ffce" providerId="ADAL" clId="{B9FFDA14-31B6-4209-8DA3-20F869500E89}" dt="2025-01-10T16:20:13.766" v="324" actId="20577"/>
        <pc:sldMkLst>
          <pc:docMk/>
          <pc:sldMk cId="3289937462" sldId="837"/>
        </pc:sldMkLst>
      </pc:sldChg>
    </pc:docChg>
  </pc:docChgLst>
  <pc:docChgLst>
    <pc:chgData name="Diana Castaneda" userId="7b44afa0-e4de-462a-9df6-46a80899ffce" providerId="ADAL" clId="{961BFFAD-AD89-4B59-81E8-6F9DF894EE2A}"/>
    <pc:docChg chg="undo custSel addSld modSld">
      <pc:chgData name="Diana Castaneda" userId="7b44afa0-e4de-462a-9df6-46a80899ffce" providerId="ADAL" clId="{961BFFAD-AD89-4B59-81E8-6F9DF894EE2A}" dt="2025-01-13T16:32:58.418" v="832" actId="1076"/>
      <pc:docMkLst>
        <pc:docMk/>
      </pc:docMkLst>
      <pc:sldChg chg="addSp delSp modSp mod">
        <pc:chgData name="Diana Castaneda" userId="7b44afa0-e4de-462a-9df6-46a80899ffce" providerId="ADAL" clId="{961BFFAD-AD89-4B59-81E8-6F9DF894EE2A}" dt="2025-01-13T15:09:42.502" v="510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961BFFAD-AD89-4B59-81E8-6F9DF894EE2A}" dt="2025-01-13T15:09:36.056" v="500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961BFFAD-AD89-4B59-81E8-6F9DF894EE2A}" dt="2025-01-13T15:09:42.502" v="510" actId="20577"/>
          <ac:spMkLst>
            <pc:docMk/>
            <pc:sldMk cId="1745903853" sldId="688"/>
            <ac:spMk id="4" creationId="{48F9ECED-45ED-A3D2-072D-DCFB9B599A7E}"/>
          </ac:spMkLst>
        </pc:spChg>
      </pc:sldChg>
      <pc:sldChg chg="addSp modSp mod">
        <pc:chgData name="Diana Castaneda" userId="7b44afa0-e4de-462a-9df6-46a80899ffce" providerId="ADAL" clId="{961BFFAD-AD89-4B59-81E8-6F9DF894EE2A}" dt="2025-01-13T15:03:00.969" v="472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961BFFAD-AD89-4B59-81E8-6F9DF894EE2A}" dt="2025-01-13T14:50:27.914" v="446" actId="20577"/>
          <ac:spMkLst>
            <pc:docMk/>
            <pc:sldMk cId="3165238950" sldId="721"/>
            <ac:spMk id="87" creationId="{F26C4AC2-4166-4F4B-A5E2-34BEE2C151DA}"/>
          </ac:spMkLst>
        </pc:spChg>
        <pc:graphicFrameChg chg="modGraphic">
          <ac:chgData name="Diana Castaneda" userId="7b44afa0-e4de-462a-9df6-46a80899ffce" providerId="ADAL" clId="{961BFFAD-AD89-4B59-81E8-6F9DF894EE2A}" dt="2025-01-13T14:46:26.908" v="101" actId="14100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961BFFAD-AD89-4B59-81E8-6F9DF894EE2A}" dt="2025-01-13T15:03:00.969" v="472" actId="1076"/>
          <ac:picMkLst>
            <pc:docMk/>
            <pc:sldMk cId="3165238950" sldId="721"/>
            <ac:picMk id="12" creationId="{CB52634A-ECB5-3AD6-569C-50AD94829191}"/>
          </ac:picMkLst>
        </pc:picChg>
      </pc:sldChg>
      <pc:sldChg chg="addSp delSp modSp mod">
        <pc:chgData name="Diana Castaneda" userId="7b44afa0-e4de-462a-9df6-46a80899ffce" providerId="ADAL" clId="{961BFFAD-AD89-4B59-81E8-6F9DF894EE2A}" dt="2025-01-13T16:32:08.024" v="827" actId="6549"/>
        <pc:sldMkLst>
          <pc:docMk/>
          <pc:sldMk cId="3289937462" sldId="837"/>
        </pc:sldMkLst>
      </pc:sldChg>
      <pc:sldChg chg="modSp add mod">
        <pc:chgData name="Diana Castaneda" userId="7b44afa0-e4de-462a-9df6-46a80899ffce" providerId="ADAL" clId="{961BFFAD-AD89-4B59-81E8-6F9DF894EE2A}" dt="2025-01-13T16:32:00.601" v="823" actId="20577"/>
        <pc:sldMkLst>
          <pc:docMk/>
          <pc:sldMk cId="2772119264" sldId="839"/>
        </pc:sldMkLst>
      </pc:sldChg>
      <pc:sldChg chg="addSp delSp modSp add mod">
        <pc:chgData name="Diana Castaneda" userId="7b44afa0-e4de-462a-9df6-46a80899ffce" providerId="ADAL" clId="{961BFFAD-AD89-4B59-81E8-6F9DF894EE2A}" dt="2025-01-13T16:32:58.418" v="832" actId="1076"/>
        <pc:sldMkLst>
          <pc:docMk/>
          <pc:sldMk cId="3176687543" sldId="840"/>
        </pc:sldMkLst>
      </pc:sldChg>
    </pc:docChg>
  </pc:docChgLst>
  <pc:docChgLst>
    <pc:chgData name="Diana Castaneda" userId="7b44afa0-e4de-462a-9df6-46a80899ffce" providerId="ADAL" clId="{862F694C-3859-4368-B92F-74A2BB1E9167}"/>
    <pc:docChg chg="undo custSel modSld">
      <pc:chgData name="Diana Castaneda" userId="7b44afa0-e4de-462a-9df6-46a80899ffce" providerId="ADAL" clId="{862F694C-3859-4368-B92F-74A2BB1E9167}" dt="2025-01-09T16:57:49.189" v="647" actId="20577"/>
      <pc:docMkLst>
        <pc:docMk/>
      </pc:docMkLst>
      <pc:sldChg chg="addSp delSp modSp mod">
        <pc:chgData name="Diana Castaneda" userId="7b44afa0-e4de-462a-9df6-46a80899ffce" providerId="ADAL" clId="{862F694C-3859-4368-B92F-74A2BB1E9167}" dt="2025-01-09T16:33:15.257" v="619" actId="14100"/>
        <pc:sldMkLst>
          <pc:docMk/>
          <pc:sldMk cId="1745903853" sldId="688"/>
        </pc:sldMkLst>
        <pc:spChg chg="mod">
          <ac:chgData name="Diana Castaneda" userId="7b44afa0-e4de-462a-9df6-46a80899ffce" providerId="ADAL" clId="{862F694C-3859-4368-B92F-74A2BB1E9167}" dt="2025-01-09T16:29:50.427" v="446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862F694C-3859-4368-B92F-74A2BB1E9167}" dt="2025-01-09T16:33:15.257" v="619" actId="14100"/>
          <ac:spMkLst>
            <pc:docMk/>
            <pc:sldMk cId="1745903853" sldId="688"/>
            <ac:spMk id="5" creationId="{9DD712A2-1AA8-4E51-BDAD-6CA4178D610B}"/>
          </ac:spMkLst>
        </pc:spChg>
      </pc:sldChg>
      <pc:sldChg chg="addSp delSp modSp mod">
        <pc:chgData name="Diana Castaneda" userId="7b44afa0-e4de-462a-9df6-46a80899ffce" providerId="ADAL" clId="{862F694C-3859-4368-B92F-74A2BB1E9167}" dt="2025-01-09T16:11:11.938" v="376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862F694C-3859-4368-B92F-74A2BB1E9167}" dt="2025-01-09T15:46:02.955" v="43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862F694C-3859-4368-B92F-74A2BB1E9167}" dt="2025-01-09T15:45:47.092" v="33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862F694C-3859-4368-B92F-74A2BB1E9167}" dt="2025-01-09T15:45:53.867" v="35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862F694C-3859-4368-B92F-74A2BB1E9167}" dt="2025-01-09T15:45:57.026" v="39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862F694C-3859-4368-B92F-74A2BB1E9167}" dt="2025-01-09T15:58:38.398" v="369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862F694C-3859-4368-B92F-74A2BB1E9167}" dt="2025-01-09T15:46:08.518" v="47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862F694C-3859-4368-B92F-74A2BB1E9167}" dt="2025-01-09T15:51:41.408" v="49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graphicFrameChg chg="mod">
          <ac:chgData name="Diana Castaneda" userId="7b44afa0-e4de-462a-9df6-46a80899ffce" providerId="ADAL" clId="{862F694C-3859-4368-B92F-74A2BB1E9167}" dt="2025-01-09T16:09:12.171" v="370"/>
          <ac:graphicFrameMkLst>
            <pc:docMk/>
            <pc:sldMk cId="3165238950" sldId="721"/>
            <ac:graphicFrameMk id="76" creationId="{C1755C31-6251-9C92-00A7-1ECB8F50A796}"/>
          </ac:graphicFrameMkLst>
        </pc:graphicFrameChg>
        <pc:picChg chg="mod">
          <ac:chgData name="Diana Castaneda" userId="7b44afa0-e4de-462a-9df6-46a80899ffce" providerId="ADAL" clId="{862F694C-3859-4368-B92F-74A2BB1E9167}" dt="2025-01-09T16:11:11.938" v="376" actId="1076"/>
          <ac:picMkLst>
            <pc:docMk/>
            <pc:sldMk cId="3165238950" sldId="721"/>
            <ac:picMk id="12" creationId="{CB52634A-ECB5-3AD6-569C-50AD94829191}"/>
          </ac:picMkLst>
        </pc:picChg>
      </pc:sldChg>
      <pc:sldChg chg="addSp delSp modSp mod">
        <pc:chgData name="Diana Castaneda" userId="7b44afa0-e4de-462a-9df6-46a80899ffce" providerId="ADAL" clId="{862F694C-3859-4368-B92F-74A2BB1E9167}" dt="2025-01-09T16:57:49.189" v="647" actId="20577"/>
        <pc:sldMkLst>
          <pc:docMk/>
          <pc:sldMk cId="3289937462" sldId="837"/>
        </pc:sldMkLst>
      </pc:sldChg>
    </pc:docChg>
  </pc:docChgLst>
  <pc:docChgLst>
    <pc:chgData name="Mario Ruedas Racines" userId="c80df098-6526-4394-817a-79ac6475d945" providerId="ADAL" clId="{E0A99E93-FE93-49B3-A53D-3E38C6DF341E}"/>
    <pc:docChg chg="undo custSel addSld modSld">
      <pc:chgData name="Mario Ruedas Racines" userId="c80df098-6526-4394-817a-79ac6475d945" providerId="ADAL" clId="{E0A99E93-FE93-49B3-A53D-3E38C6DF341E}" dt="2025-01-08T16:09:11.631" v="888" actId="1038"/>
      <pc:docMkLst>
        <pc:docMk/>
      </pc:docMkLst>
      <pc:sldChg chg="addSp delSp modSp mod">
        <pc:chgData name="Mario Ruedas Racines" userId="c80df098-6526-4394-817a-79ac6475d945" providerId="ADAL" clId="{E0A99E93-FE93-49B3-A53D-3E38C6DF341E}" dt="2025-01-08T15:49:22.359" v="629" actId="14100"/>
        <pc:sldMkLst>
          <pc:docMk/>
          <pc:sldMk cId="3557094113" sldId="814"/>
        </pc:sldMkLst>
        <pc:spChg chg="mod">
          <ac:chgData name="Mario Ruedas Racines" userId="c80df098-6526-4394-817a-79ac6475d945" providerId="ADAL" clId="{E0A99E93-FE93-49B3-A53D-3E38C6DF341E}" dt="2025-01-08T14:21:51.409" v="11" actId="20577"/>
          <ac:spMkLst>
            <pc:docMk/>
            <pc:sldMk cId="3557094113" sldId="814"/>
            <ac:spMk id="60" creationId="{CA5A9BB9-471E-46DF-ACAE-C47B2B1A6F7D}"/>
          </ac:spMkLst>
        </pc:spChg>
        <pc:picChg chg="mod">
          <ac:chgData name="Mario Ruedas Racines" userId="c80df098-6526-4394-817a-79ac6475d945" providerId="ADAL" clId="{E0A99E93-FE93-49B3-A53D-3E38C6DF341E}" dt="2025-01-08T15:49:22.359" v="629" actId="14100"/>
          <ac:picMkLst>
            <pc:docMk/>
            <pc:sldMk cId="3557094113" sldId="814"/>
            <ac:picMk id="55" creationId="{00000000-0000-0000-0000-000000000000}"/>
          </ac:picMkLst>
        </pc:picChg>
      </pc:sldChg>
      <pc:sldChg chg="addSp delSp modSp mod">
        <pc:chgData name="Mario Ruedas Racines" userId="c80df098-6526-4394-817a-79ac6475d945" providerId="ADAL" clId="{E0A99E93-FE93-49B3-A53D-3E38C6DF341E}" dt="2025-01-08T14:47:11.487" v="392" actId="1076"/>
        <pc:sldMkLst>
          <pc:docMk/>
          <pc:sldMk cId="929199357" sldId="815"/>
        </pc:sldMkLst>
        <pc:spChg chg="mod">
          <ac:chgData name="Mario Ruedas Racines" userId="c80df098-6526-4394-817a-79ac6475d945" providerId="ADAL" clId="{E0A99E93-FE93-49B3-A53D-3E38C6DF341E}" dt="2025-01-08T14:22:31.015" v="25"/>
          <ac:spMkLst>
            <pc:docMk/>
            <pc:sldMk cId="929199357" sldId="815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E0A99E93-FE93-49B3-A53D-3E38C6DF341E}" dt="2025-01-08T14:27:06.474" v="143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mod">
          <ac:chgData name="Mario Ruedas Racines" userId="c80df098-6526-4394-817a-79ac6475d945" providerId="ADAL" clId="{E0A99E93-FE93-49B3-A53D-3E38C6DF341E}" dt="2025-01-08T14:47:11.487" v="392" actId="1076"/>
          <ac:picMkLst>
            <pc:docMk/>
            <pc:sldMk cId="929199357" sldId="815"/>
            <ac:picMk id="31" creationId="{0AC659AE-334F-0F69-11EC-78FB9C582A78}"/>
          </ac:picMkLst>
        </pc:picChg>
      </pc:sldChg>
      <pc:sldChg chg="modSp mod">
        <pc:chgData name="Mario Ruedas Racines" userId="c80df098-6526-4394-817a-79ac6475d945" providerId="ADAL" clId="{E0A99E93-FE93-49B3-A53D-3E38C6DF341E}" dt="2025-01-08T14:26:26.040" v="137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E0A99E93-FE93-49B3-A53D-3E38C6DF341E}" dt="2025-01-08T14:26:26.040" v="137"/>
          <ac:graphicFrameMkLst>
            <pc:docMk/>
            <pc:sldMk cId="3491172182" sldId="816"/>
            <ac:graphicFrameMk id="8" creationId="{2FD157E6-55F6-2A8D-5452-0DD5AC11A8FB}"/>
          </ac:graphicFrameMkLst>
        </pc:graphicFrameChg>
        <pc:picChg chg="mod">
          <ac:chgData name="Mario Ruedas Racines" userId="c80df098-6526-4394-817a-79ac6475d945" providerId="ADAL" clId="{E0A99E93-FE93-49B3-A53D-3E38C6DF341E}" dt="2025-01-08T13:42:38.880" v="1" actId="14100"/>
          <ac:picMkLst>
            <pc:docMk/>
            <pc:sldMk cId="3491172182" sldId="816"/>
            <ac:picMk id="9" creationId="{973E3FB7-8228-872D-2FF4-F8907CD8CA1A}"/>
          </ac:picMkLst>
        </pc:picChg>
      </pc:sldChg>
      <pc:sldChg chg="modSp mod modNotesTx">
        <pc:chgData name="Mario Ruedas Racines" userId="c80df098-6526-4394-817a-79ac6475d945" providerId="ADAL" clId="{E0A99E93-FE93-49B3-A53D-3E38C6DF341E}" dt="2025-01-08T15:13:16.272" v="456" actId="20577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E0A99E93-FE93-49B3-A53D-3E38C6DF341E}" dt="2025-01-08T14:26:36.319" v="138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addSp modSp mod modNotesTx">
        <pc:chgData name="Mario Ruedas Racines" userId="c80df098-6526-4394-817a-79ac6475d945" providerId="ADAL" clId="{E0A99E93-FE93-49B3-A53D-3E38C6DF341E}" dt="2025-01-08T14:36:29.529" v="223" actId="166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E0A99E93-FE93-49B3-A53D-3E38C6DF341E}" dt="2025-01-08T14:29:54.089" v="144"/>
          <ac:graphicFrameMkLst>
            <pc:docMk/>
            <pc:sldMk cId="2590355076" sldId="818"/>
            <ac:graphicFrameMk id="15" creationId="{AAED78A7-17CA-23EA-0062-74CA0FDA2F48}"/>
          </ac:graphicFrameMkLst>
        </pc:graphicFrameChg>
        <pc:picChg chg="mod">
          <ac:chgData name="Mario Ruedas Racines" userId="c80df098-6526-4394-817a-79ac6475d945" providerId="ADAL" clId="{E0A99E93-FE93-49B3-A53D-3E38C6DF341E}" dt="2025-01-08T14:36:17.397" v="213" actId="1076"/>
          <ac:picMkLst>
            <pc:docMk/>
            <pc:sldMk cId="2590355076" sldId="818"/>
            <ac:picMk id="11" creationId="{DA508E26-CC9C-7FC7-E162-CEBA5F3FB216}"/>
          </ac:picMkLst>
        </pc:picChg>
        <pc:picChg chg="mod">
          <ac:chgData name="Mario Ruedas Racines" userId="c80df098-6526-4394-817a-79ac6475d945" providerId="ADAL" clId="{E0A99E93-FE93-49B3-A53D-3E38C6DF341E}" dt="2025-01-08T14:36:18.026" v="214" actId="1076"/>
          <ac:picMkLst>
            <pc:docMk/>
            <pc:sldMk cId="2590355076" sldId="818"/>
            <ac:picMk id="20" creationId="{45FF9EEA-101A-C1B8-2598-74D978744BB3}"/>
          </ac:picMkLst>
        </pc:picChg>
      </pc:sldChg>
      <pc:sldChg chg="addSp modSp mod modNotesTx">
        <pc:chgData name="Mario Ruedas Racines" userId="c80df098-6526-4394-817a-79ac6475d945" providerId="ADAL" clId="{E0A99E93-FE93-49B3-A53D-3E38C6DF341E}" dt="2025-01-08T15:13:50.947" v="483" actId="20577"/>
        <pc:sldMkLst>
          <pc:docMk/>
          <pc:sldMk cId="1399775581" sldId="819"/>
        </pc:sldMkLst>
        <pc:picChg chg="mod">
          <ac:chgData name="Mario Ruedas Racines" userId="c80df098-6526-4394-817a-79ac6475d945" providerId="ADAL" clId="{E0A99E93-FE93-49B3-A53D-3E38C6DF341E}" dt="2025-01-08T14:38:26.002" v="263" actId="14100"/>
          <ac:picMkLst>
            <pc:docMk/>
            <pc:sldMk cId="1399775581" sldId="819"/>
            <ac:picMk id="11" creationId="{34D81CF4-7C60-7958-1311-81172544856F}"/>
          </ac:picMkLst>
        </pc:picChg>
        <pc:picChg chg="mod">
          <ac:chgData name="Mario Ruedas Racines" userId="c80df098-6526-4394-817a-79ac6475d945" providerId="ADAL" clId="{E0A99E93-FE93-49B3-A53D-3E38C6DF341E}" dt="2025-01-08T14:38:14.167" v="256" actId="1038"/>
          <ac:picMkLst>
            <pc:docMk/>
            <pc:sldMk cId="1399775581" sldId="819"/>
            <ac:picMk id="13" creationId="{4BE8E583-E77D-616B-E8BB-441191C5F062}"/>
          </ac:picMkLst>
        </pc:picChg>
      </pc:sldChg>
      <pc:sldChg chg="modSp mod modNotesTx">
        <pc:chgData name="Mario Ruedas Racines" userId="c80df098-6526-4394-817a-79ac6475d945" providerId="ADAL" clId="{E0A99E93-FE93-49B3-A53D-3E38C6DF341E}" dt="2025-01-08T15:15:26.371" v="558" actId="20577"/>
        <pc:sldMkLst>
          <pc:docMk/>
          <pc:sldMk cId="488571142" sldId="820"/>
        </pc:sldMkLst>
        <pc:picChg chg="mod">
          <ac:chgData name="Mario Ruedas Racines" userId="c80df098-6526-4394-817a-79ac6475d945" providerId="ADAL" clId="{E0A99E93-FE93-49B3-A53D-3E38C6DF341E}" dt="2025-01-08T14:41:54.759" v="340" actId="14100"/>
          <ac:picMkLst>
            <pc:docMk/>
            <pc:sldMk cId="488571142" sldId="820"/>
            <ac:picMk id="2" creationId="{00000000-0000-0000-0000-000000000000}"/>
          </ac:picMkLst>
        </pc:picChg>
      </pc:sldChg>
      <pc:sldChg chg="modSp mod modNotesTx">
        <pc:chgData name="Mario Ruedas Racines" userId="c80df098-6526-4394-817a-79ac6475d945" providerId="ADAL" clId="{E0A99E93-FE93-49B3-A53D-3E38C6DF341E}" dt="2025-01-08T15:17:17.140" v="627" actId="20577"/>
        <pc:sldMkLst>
          <pc:docMk/>
          <pc:sldMk cId="2093751723" sldId="821"/>
        </pc:sldMkLst>
        <pc:grpChg chg="mod">
          <ac:chgData name="Mario Ruedas Racines" userId="c80df098-6526-4394-817a-79ac6475d945" providerId="ADAL" clId="{E0A99E93-FE93-49B3-A53D-3E38C6DF341E}" dt="2025-01-08T14:45:06.310" v="359" actId="1076"/>
          <ac:grpSpMkLst>
            <pc:docMk/>
            <pc:sldMk cId="2093751723" sldId="821"/>
            <ac:grpSpMk id="2" creationId="{E98C2A37-FB4A-AB3E-B738-3EABD81684B9}"/>
          </ac:grpSpMkLst>
        </pc:grpChg>
        <pc:picChg chg="mod">
          <ac:chgData name="Mario Ruedas Racines" userId="c80df098-6526-4394-817a-79ac6475d945" providerId="ADAL" clId="{E0A99E93-FE93-49B3-A53D-3E38C6DF341E}" dt="2025-01-08T14:41:17.360" v="323" actId="1038"/>
          <ac:picMkLst>
            <pc:docMk/>
            <pc:sldMk cId="2093751723" sldId="821"/>
            <ac:picMk id="12" creationId="{EFDA14F3-27E2-D463-1C11-09DC7513286E}"/>
          </ac:picMkLst>
        </pc:picChg>
        <pc:picChg chg="mod">
          <ac:chgData name="Mario Ruedas Racines" userId="c80df098-6526-4394-817a-79ac6475d945" providerId="ADAL" clId="{E0A99E93-FE93-49B3-A53D-3E38C6DF341E}" dt="2025-01-08T14:45:30.174" v="362" actId="1076"/>
          <ac:picMkLst>
            <pc:docMk/>
            <pc:sldMk cId="2093751723" sldId="821"/>
            <ac:picMk id="14" creationId="{1F0ADC1D-A2F8-5A16-EA58-C5046C8A5A80}"/>
          </ac:picMkLst>
        </pc:picChg>
        <pc:picChg chg="mod">
          <ac:chgData name="Mario Ruedas Racines" userId="c80df098-6526-4394-817a-79ac6475d945" providerId="ADAL" clId="{E0A99E93-FE93-49B3-A53D-3E38C6DF341E}" dt="2025-01-08T14:42:19.429" v="358" actId="1038"/>
          <ac:picMkLst>
            <pc:docMk/>
            <pc:sldMk cId="2093751723" sldId="821"/>
            <ac:picMk id="15" creationId="{30D54477-F0C8-72EE-4DAB-25875B64F065}"/>
          </ac:picMkLst>
        </pc:picChg>
        <pc:picChg chg="mod">
          <ac:chgData name="Mario Ruedas Racines" userId="c80df098-6526-4394-817a-79ac6475d945" providerId="ADAL" clId="{E0A99E93-FE93-49B3-A53D-3E38C6DF341E}" dt="2025-01-08T14:41:07.071" v="308" actId="1076"/>
          <ac:picMkLst>
            <pc:docMk/>
            <pc:sldMk cId="2093751723" sldId="821"/>
            <ac:picMk id="18" creationId="{6EB12C87-7313-3921-8B1D-C679ABEDBE7E}"/>
          </ac:picMkLst>
        </pc:picChg>
      </pc:sldChg>
      <pc:sldChg chg="addSp delSp modSp new mod modShow">
        <pc:chgData name="Mario Ruedas Racines" userId="c80df098-6526-4394-817a-79ac6475d945" providerId="ADAL" clId="{E0A99E93-FE93-49B3-A53D-3E38C6DF341E}" dt="2025-01-08T16:09:11.631" v="888" actId="1038"/>
        <pc:sldMkLst>
          <pc:docMk/>
          <pc:sldMk cId="3761602743" sldId="838"/>
        </pc:sldMkLst>
        <pc:picChg chg="add mod ord topLvl">
          <ac:chgData name="Mario Ruedas Racines" userId="c80df098-6526-4394-817a-79ac6475d945" providerId="ADAL" clId="{E0A99E93-FE93-49B3-A53D-3E38C6DF341E}" dt="2025-01-08T16:09:08.124" v="881" actId="165"/>
          <ac:picMkLst>
            <pc:docMk/>
            <pc:sldMk cId="3761602743" sldId="838"/>
            <ac:picMk id="5" creationId="{4A42570E-108D-3089-DD61-3F2A94AAE0A5}"/>
          </ac:picMkLst>
        </pc:picChg>
        <pc:picChg chg="add mod ord topLvl">
          <ac:chgData name="Mario Ruedas Racines" userId="c80df098-6526-4394-817a-79ac6475d945" providerId="ADAL" clId="{E0A99E93-FE93-49B3-A53D-3E38C6DF341E}" dt="2025-01-08T16:09:08.124" v="881" actId="165"/>
          <ac:picMkLst>
            <pc:docMk/>
            <pc:sldMk cId="3761602743" sldId="838"/>
            <ac:picMk id="12" creationId="{1689F43C-5A51-D33A-A970-87BD239A377C}"/>
          </ac:picMkLst>
        </pc:picChg>
        <pc:picChg chg="add mod">
          <ac:chgData name="Mario Ruedas Racines" userId="c80df098-6526-4394-817a-79ac6475d945" providerId="ADAL" clId="{E0A99E93-FE93-49B3-A53D-3E38C6DF341E}" dt="2025-01-08T16:06:35.013" v="873" actId="1076"/>
          <ac:picMkLst>
            <pc:docMk/>
            <pc:sldMk cId="3761602743" sldId="838"/>
            <ac:picMk id="18" creationId="{5B049CD6-5A22-5740-120F-F890E010CEF7}"/>
          </ac:picMkLst>
        </pc:picChg>
        <pc:picChg chg="add mod">
          <ac:chgData name="Mario Ruedas Racines" userId="c80df098-6526-4394-817a-79ac6475d945" providerId="ADAL" clId="{E0A99E93-FE93-49B3-A53D-3E38C6DF341E}" dt="2025-01-08T16:06:39.034" v="875" actId="1076"/>
          <ac:picMkLst>
            <pc:docMk/>
            <pc:sldMk cId="3761602743" sldId="838"/>
            <ac:picMk id="19" creationId="{345D1714-27D5-DD92-68DD-667BD83FC88E}"/>
          </ac:picMkLst>
        </pc:picChg>
        <pc:picChg chg="add mod">
          <ac:chgData name="Mario Ruedas Racines" userId="c80df098-6526-4394-817a-79ac6475d945" providerId="ADAL" clId="{E0A99E93-FE93-49B3-A53D-3E38C6DF341E}" dt="2025-01-08T16:06:43.669" v="877" actId="1076"/>
          <ac:picMkLst>
            <pc:docMk/>
            <pc:sldMk cId="3761602743" sldId="838"/>
            <ac:picMk id="20" creationId="{87D47FAD-FA93-6C34-FCE0-A71DE61E38AC}"/>
          </ac:picMkLst>
        </pc:picChg>
        <pc:picChg chg="add mod">
          <ac:chgData name="Mario Ruedas Racines" userId="c80df098-6526-4394-817a-79ac6475d945" providerId="ADAL" clId="{E0A99E93-FE93-49B3-A53D-3E38C6DF341E}" dt="2025-01-08T16:06:47.956" v="879" actId="1076"/>
          <ac:picMkLst>
            <pc:docMk/>
            <pc:sldMk cId="3761602743" sldId="838"/>
            <ac:picMk id="21" creationId="{8EF48CF4-B26E-8EE8-AF0C-E26E1DA61D97}"/>
          </ac:picMkLst>
        </pc:picChg>
      </pc:sldChg>
    </pc:docChg>
  </pc:docChgLst>
  <pc:docChgLst>
    <pc:chgData name="Cielo Diaz" userId="7d7c5770-d55c-41b5-bc20-b6e83749b3ce" providerId="ADAL" clId="{C4E75095-F1F9-4BEC-898D-E397EEED027C}"/>
    <pc:docChg chg="custSel modSld">
      <pc:chgData name="Cielo Diaz" userId="7d7c5770-d55c-41b5-bc20-b6e83749b3ce" providerId="ADAL" clId="{C4E75095-F1F9-4BEC-898D-E397EEED027C}" dt="2025-01-27T16:36:54.001" v="325" actId="1076"/>
      <pc:docMkLst>
        <pc:docMk/>
      </pc:docMkLst>
      <pc:sldChg chg="addSp delSp modSp mod">
        <pc:chgData name="Cielo Diaz" userId="7d7c5770-d55c-41b5-bc20-b6e83749b3ce" providerId="ADAL" clId="{C4E75095-F1F9-4BEC-898D-E397EEED027C}" dt="2025-01-27T16:28:05.370" v="4" actId="1076"/>
        <pc:sldMkLst>
          <pc:docMk/>
          <pc:sldMk cId="3557094113" sldId="814"/>
        </pc:sldMkLst>
        <pc:picChg chg="del">
          <ac:chgData name="Cielo Diaz" userId="7d7c5770-d55c-41b5-bc20-b6e83749b3ce" providerId="ADAL" clId="{C4E75095-F1F9-4BEC-898D-E397EEED027C}" dt="2025-01-27T16:27:57.939" v="0" actId="478"/>
          <ac:picMkLst>
            <pc:docMk/>
            <pc:sldMk cId="3557094113" sldId="814"/>
            <ac:picMk id="4" creationId="{7626B0EF-F2D3-3CBC-9B02-037369B7BED8}"/>
          </ac:picMkLst>
        </pc:picChg>
        <pc:picChg chg="add mod">
          <ac:chgData name="Cielo Diaz" userId="7d7c5770-d55c-41b5-bc20-b6e83749b3ce" providerId="ADAL" clId="{C4E75095-F1F9-4BEC-898D-E397EEED027C}" dt="2025-01-27T16:28:05.370" v="4" actId="1076"/>
          <ac:picMkLst>
            <pc:docMk/>
            <pc:sldMk cId="3557094113" sldId="814"/>
            <ac:picMk id="5" creationId="{A83CA2F2-90B9-5527-DF0D-B5DD4398E8E9}"/>
          </ac:picMkLst>
        </pc:picChg>
      </pc:sldChg>
      <pc:sldChg chg="addSp delSp modSp mod">
        <pc:chgData name="Cielo Diaz" userId="7d7c5770-d55c-41b5-bc20-b6e83749b3ce" providerId="ADAL" clId="{C4E75095-F1F9-4BEC-898D-E397EEED027C}" dt="2025-01-27T16:36:04.419" v="322" actId="20577"/>
        <pc:sldMkLst>
          <pc:docMk/>
          <pc:sldMk cId="929199357" sldId="815"/>
        </pc:sldMkLst>
        <pc:graphicFrameChg chg="mod modGraphic">
          <ac:chgData name="Cielo Diaz" userId="7d7c5770-d55c-41b5-bc20-b6e83749b3ce" providerId="ADAL" clId="{C4E75095-F1F9-4BEC-898D-E397EEED027C}" dt="2025-01-27T16:36:04.419" v="322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del">
          <ac:chgData name="Cielo Diaz" userId="7d7c5770-d55c-41b5-bc20-b6e83749b3ce" providerId="ADAL" clId="{C4E75095-F1F9-4BEC-898D-E397EEED027C}" dt="2025-01-27T16:28:15.666" v="5" actId="478"/>
          <ac:picMkLst>
            <pc:docMk/>
            <pc:sldMk cId="929199357" sldId="815"/>
            <ac:picMk id="5" creationId="{E3024217-2374-6AF2-1657-18F328EBCB4E}"/>
          </ac:picMkLst>
        </pc:picChg>
        <pc:picChg chg="add mod">
          <ac:chgData name="Cielo Diaz" userId="7d7c5770-d55c-41b5-bc20-b6e83749b3ce" providerId="ADAL" clId="{C4E75095-F1F9-4BEC-898D-E397EEED027C}" dt="2025-01-27T16:28:18.954" v="7" actId="1076"/>
          <ac:picMkLst>
            <pc:docMk/>
            <pc:sldMk cId="929199357" sldId="815"/>
            <ac:picMk id="8" creationId="{4CA2BF9A-490D-67F0-D88E-45040A851500}"/>
          </ac:picMkLst>
        </pc:picChg>
        <pc:picChg chg="add mod">
          <ac:chgData name="Cielo Diaz" userId="7d7c5770-d55c-41b5-bc20-b6e83749b3ce" providerId="ADAL" clId="{C4E75095-F1F9-4BEC-898D-E397EEED027C}" dt="2025-01-27T16:28:52.674" v="10" actId="1076"/>
          <ac:picMkLst>
            <pc:docMk/>
            <pc:sldMk cId="929199357" sldId="815"/>
            <ac:picMk id="11" creationId="{950B279F-AA8B-4A2C-4505-5D5821BCE90F}"/>
          </ac:picMkLst>
        </pc:picChg>
        <pc:picChg chg="del">
          <ac:chgData name="Cielo Diaz" userId="7d7c5770-d55c-41b5-bc20-b6e83749b3ce" providerId="ADAL" clId="{C4E75095-F1F9-4BEC-898D-E397EEED027C}" dt="2025-01-27T16:28:49.234" v="8" actId="478"/>
          <ac:picMkLst>
            <pc:docMk/>
            <pc:sldMk cId="929199357" sldId="815"/>
            <ac:picMk id="13" creationId="{7C1008A6-2621-E079-7560-2B193F4FC9BF}"/>
          </ac:picMkLst>
        </pc:picChg>
      </pc:sldChg>
      <pc:sldChg chg="modSp">
        <pc:chgData name="Cielo Diaz" userId="7d7c5770-d55c-41b5-bc20-b6e83749b3ce" providerId="ADAL" clId="{C4E75095-F1F9-4BEC-898D-E397EEED027C}" dt="2025-01-27T16:36:21.308" v="323"/>
        <pc:sldMkLst>
          <pc:docMk/>
          <pc:sldMk cId="3491172182" sldId="816"/>
        </pc:sldMkLst>
        <pc:graphicFrameChg chg="mod">
          <ac:chgData name="Cielo Diaz" userId="7d7c5770-d55c-41b5-bc20-b6e83749b3ce" providerId="ADAL" clId="{C4E75095-F1F9-4BEC-898D-E397EEED027C}" dt="2025-01-27T16:36:21.308" v="323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Cielo Diaz" userId="7d7c5770-d55c-41b5-bc20-b6e83749b3ce" providerId="ADAL" clId="{C4E75095-F1F9-4BEC-898D-E397EEED027C}" dt="2025-01-27T16:34:44.077" v="109"/>
        <pc:sldMkLst>
          <pc:docMk/>
          <pc:sldMk cId="2590355076" sldId="818"/>
        </pc:sldMkLst>
        <pc:graphicFrameChg chg="mod">
          <ac:chgData name="Cielo Diaz" userId="7d7c5770-d55c-41b5-bc20-b6e83749b3ce" providerId="ADAL" clId="{C4E75095-F1F9-4BEC-898D-E397EEED027C}" dt="2025-01-27T16:34:44.077" v="109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 mod">
        <pc:chgData name="Cielo Diaz" userId="7d7c5770-d55c-41b5-bc20-b6e83749b3ce" providerId="ADAL" clId="{C4E75095-F1F9-4BEC-898D-E397EEED027C}" dt="2025-01-27T16:36:54.001" v="325" actId="1076"/>
        <pc:sldMkLst>
          <pc:docMk/>
          <pc:sldMk cId="1399775581" sldId="819"/>
        </pc:sldMkLst>
        <pc:spChg chg="mod">
          <ac:chgData name="Cielo Diaz" userId="7d7c5770-d55c-41b5-bc20-b6e83749b3ce" providerId="ADAL" clId="{C4E75095-F1F9-4BEC-898D-E397EEED027C}" dt="2025-01-27T16:36:54.001" v="325" actId="1076"/>
          <ac:spMkLst>
            <pc:docMk/>
            <pc:sldMk cId="1399775581" sldId="819"/>
            <ac:spMk id="3" creationId="{E308FE36-E6C5-CB61-749D-C43C81435AF6}"/>
          </ac:spMkLst>
        </pc:spChg>
        <pc:graphicFrameChg chg="mod">
          <ac:chgData name="Cielo Diaz" userId="7d7c5770-d55c-41b5-bc20-b6e83749b3ce" providerId="ADAL" clId="{C4E75095-F1F9-4BEC-898D-E397EEED027C}" dt="2025-01-27T16:36:49.612" v="324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 mod">
        <pc:chgData name="Cielo Diaz" userId="7d7c5770-d55c-41b5-bc20-b6e83749b3ce" providerId="ADAL" clId="{C4E75095-F1F9-4BEC-898D-E397EEED027C}" dt="2025-01-27T16:29:04.265" v="13" actId="1076"/>
        <pc:sldMkLst>
          <pc:docMk/>
          <pc:sldMk cId="3761602743" sldId="838"/>
        </pc:sldMkLst>
        <pc:picChg chg="mod">
          <ac:chgData name="Cielo Diaz" userId="7d7c5770-d55c-41b5-bc20-b6e83749b3ce" providerId="ADAL" clId="{C4E75095-F1F9-4BEC-898D-E397EEED027C}" dt="2025-01-27T16:29:04.265" v="13" actId="1076"/>
          <ac:picMkLst>
            <pc:docMk/>
            <pc:sldMk cId="3761602743" sldId="838"/>
            <ac:picMk id="3" creationId="{D7193C4C-0792-32EA-7245-39858B0A2E6B}"/>
          </ac:picMkLst>
        </pc:picChg>
        <pc:picChg chg="mod">
          <ac:chgData name="Cielo Diaz" userId="7d7c5770-d55c-41b5-bc20-b6e83749b3ce" providerId="ADAL" clId="{C4E75095-F1F9-4BEC-898D-E397EEED027C}" dt="2025-01-27T16:29:02.274" v="12" actId="1076"/>
          <ac:picMkLst>
            <pc:docMk/>
            <pc:sldMk cId="3761602743" sldId="838"/>
            <ac:picMk id="7" creationId="{DACA786E-E94F-2BC3-F656-3DA0FD26C1C8}"/>
          </ac:picMkLst>
        </pc:picChg>
      </pc:sldChg>
    </pc:docChg>
  </pc:docChgLst>
  <pc:docChgLst>
    <pc:chgData name="Mario Ruedas Racines" userId="c80df098-6526-4394-817a-79ac6475d945" providerId="ADAL" clId="{02FE90F4-9C1E-4DD6-9C5E-BDD4C2755970}"/>
    <pc:docChg chg="undo redo custSel modSld">
      <pc:chgData name="Mario Ruedas Racines" userId="c80df098-6526-4394-817a-79ac6475d945" providerId="ADAL" clId="{02FE90F4-9C1E-4DD6-9C5E-BDD4C2755970}" dt="2025-01-06T17:43:17.812" v="518" actId="1076"/>
      <pc:docMkLst>
        <pc:docMk/>
      </pc:docMkLst>
    </pc:docChg>
  </pc:docChgLst>
  <pc:docChgLst>
    <pc:chgData name="Diana Castaneda" userId="7b44afa0-e4de-462a-9df6-46a80899ffce" providerId="ADAL" clId="{03E4B6DD-8F53-4950-97DF-BD937445BC2C}"/>
    <pc:docChg chg="custSel delSld modSld">
      <pc:chgData name="Diana Castaneda" userId="7b44afa0-e4de-462a-9df6-46a80899ffce" providerId="ADAL" clId="{03E4B6DD-8F53-4950-97DF-BD937445BC2C}" dt="2025-01-28T16:34:05.838" v="362" actId="20577"/>
      <pc:docMkLst>
        <pc:docMk/>
      </pc:docMkLst>
      <pc:sldChg chg="modSp mod">
        <pc:chgData name="Diana Castaneda" userId="7b44afa0-e4de-462a-9df6-46a80899ffce" providerId="ADAL" clId="{03E4B6DD-8F53-4950-97DF-BD937445BC2C}" dt="2025-01-28T15:03:58.362" v="3" actId="6549"/>
        <pc:sldMkLst>
          <pc:docMk/>
          <pc:sldMk cId="1401720506" sldId="610"/>
        </pc:sldMkLst>
        <pc:spChg chg="mod">
          <ac:chgData name="Diana Castaneda" userId="7b44afa0-e4de-462a-9df6-46a80899ffce" providerId="ADAL" clId="{03E4B6DD-8F53-4950-97DF-BD937445BC2C}" dt="2025-01-28T15:03:58.362" v="3" actId="6549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03E4B6DD-8F53-4950-97DF-BD937445BC2C}" dt="2025-01-28T15:10:06.317" v="21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03E4B6DD-8F53-4950-97DF-BD937445BC2C}" dt="2025-01-28T15:10:02.832" v="19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03E4B6DD-8F53-4950-97DF-BD937445BC2C}" dt="2025-01-28T15:10:06.317" v="21" actId="20577"/>
          <ac:spMkLst>
            <pc:docMk/>
            <pc:sldMk cId="1745903853" sldId="688"/>
            <ac:spMk id="4" creationId="{48F9ECED-45ED-A3D2-072D-DCFB9B599A7E}"/>
          </ac:spMkLst>
        </pc:spChg>
        <pc:picChg chg="del">
          <ac:chgData name="Diana Castaneda" userId="7b44afa0-e4de-462a-9df6-46a80899ffce" providerId="ADAL" clId="{03E4B6DD-8F53-4950-97DF-BD937445BC2C}" dt="2025-01-28T15:08:03.100" v="10" actId="478"/>
          <ac:picMkLst>
            <pc:docMk/>
            <pc:sldMk cId="1745903853" sldId="688"/>
            <ac:picMk id="2" creationId="{89EAF81F-206B-2D4D-852C-38E8BA876A56}"/>
          </ac:picMkLst>
        </pc:picChg>
        <pc:picChg chg="del">
          <ac:chgData name="Diana Castaneda" userId="7b44afa0-e4de-462a-9df6-46a80899ffce" providerId="ADAL" clId="{03E4B6DD-8F53-4950-97DF-BD937445BC2C}" dt="2025-01-28T15:09:50.703" v="14" actId="478"/>
          <ac:picMkLst>
            <pc:docMk/>
            <pc:sldMk cId="1745903853" sldId="688"/>
            <ac:picMk id="6" creationId="{220D6EA2-C318-6EE8-E4ED-30605D41B496}"/>
          </ac:picMkLst>
        </pc:picChg>
        <pc:picChg chg="add mod">
          <ac:chgData name="Diana Castaneda" userId="7b44afa0-e4de-462a-9df6-46a80899ffce" providerId="ADAL" clId="{03E4B6DD-8F53-4950-97DF-BD937445BC2C}" dt="2025-01-28T15:08:11.464" v="13" actId="1076"/>
          <ac:picMkLst>
            <pc:docMk/>
            <pc:sldMk cId="1745903853" sldId="688"/>
            <ac:picMk id="1026" creationId="{89C90248-285F-2A6C-78BF-0061B7EDFAD8}"/>
          </ac:picMkLst>
        </pc:picChg>
        <pc:picChg chg="add mod">
          <ac:chgData name="Diana Castaneda" userId="7b44afa0-e4de-462a-9df6-46a80899ffce" providerId="ADAL" clId="{03E4B6DD-8F53-4950-97DF-BD937445BC2C}" dt="2025-01-28T15:09:59.886" v="17" actId="1076"/>
          <ac:picMkLst>
            <pc:docMk/>
            <pc:sldMk cId="1745903853" sldId="688"/>
            <ac:picMk id="1028" creationId="{F8D07555-0478-F9ED-B66A-431314767AE3}"/>
          </ac:picMkLst>
        </pc:picChg>
      </pc:sldChg>
      <pc:sldChg chg="addSp delSp modSp mod">
        <pc:chgData name="Diana Castaneda" userId="7b44afa0-e4de-462a-9df6-46a80899ffce" providerId="ADAL" clId="{03E4B6DD-8F53-4950-97DF-BD937445BC2C}" dt="2025-01-28T15:54:25.294" v="360" actId="20577"/>
        <pc:sldMkLst>
          <pc:docMk/>
          <pc:sldMk cId="3165238950" sldId="721"/>
        </pc:sldMkLst>
        <pc:spChg chg="mod">
          <ac:chgData name="Diana Castaneda" userId="7b44afa0-e4de-462a-9df6-46a80899ffce" providerId="ADAL" clId="{03E4B6DD-8F53-4950-97DF-BD937445BC2C}" dt="2025-01-28T15:13:16.242" v="36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03E4B6DD-8F53-4950-97DF-BD937445BC2C}" dt="2025-01-28T15:13:36.899" v="71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03E4B6DD-8F53-4950-97DF-BD937445BC2C}" dt="2025-01-28T15:13:06.194" v="30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03E4B6DD-8F53-4950-97DF-BD937445BC2C}" dt="2025-01-28T15:13:09.436" v="32" actId="6549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03E4B6DD-8F53-4950-97DF-BD937445BC2C}" dt="2025-01-28T15:30:45.896" v="345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03E4B6DD-8F53-4950-97DF-BD937445BC2C}" dt="2025-01-28T15:13:23.601" v="42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03E4B6DD-8F53-4950-97DF-BD937445BC2C}" dt="2025-01-28T15:54:25.294" v="360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add mod">
          <ac:chgData name="Diana Castaneda" userId="7b44afa0-e4de-462a-9df6-46a80899ffce" providerId="ADAL" clId="{03E4B6DD-8F53-4950-97DF-BD937445BC2C}" dt="2025-01-28T15:25:17.832" v="324" actId="1076"/>
          <ac:picMkLst>
            <pc:docMk/>
            <pc:sldMk cId="3165238950" sldId="721"/>
            <ac:picMk id="14" creationId="{A4C01A23-191C-1B61-1BCF-6CAD38CF1580}"/>
          </ac:picMkLst>
        </pc:picChg>
        <pc:picChg chg="del">
          <ac:chgData name="Diana Castaneda" userId="7b44afa0-e4de-462a-9df6-46a80899ffce" providerId="ADAL" clId="{03E4B6DD-8F53-4950-97DF-BD937445BC2C}" dt="2025-01-28T15:13:00.169" v="25" actId="478"/>
          <ac:picMkLst>
            <pc:docMk/>
            <pc:sldMk cId="3165238950" sldId="721"/>
            <ac:picMk id="15" creationId="{96076F1F-DCE7-31FF-1662-D3DA08D95BE8}"/>
          </ac:picMkLst>
        </pc:picChg>
        <pc:picChg chg="add mod">
          <ac:chgData name="Diana Castaneda" userId="7b44afa0-e4de-462a-9df6-46a80899ffce" providerId="ADAL" clId="{03E4B6DD-8F53-4950-97DF-BD937445BC2C}" dt="2025-01-28T15:25:16" v="323" actId="1076"/>
          <ac:picMkLst>
            <pc:docMk/>
            <pc:sldMk cId="3165238950" sldId="721"/>
            <ac:picMk id="18" creationId="{F5176CA3-DCFA-7C65-A262-670FA4B6E0C6}"/>
          </ac:picMkLst>
        </pc:picChg>
        <pc:picChg chg="del">
          <ac:chgData name="Diana Castaneda" userId="7b44afa0-e4de-462a-9df6-46a80899ffce" providerId="ADAL" clId="{03E4B6DD-8F53-4950-97DF-BD937445BC2C}" dt="2025-01-28T15:13:01.968" v="26" actId="478"/>
          <ac:picMkLst>
            <pc:docMk/>
            <pc:sldMk cId="3165238950" sldId="721"/>
            <ac:picMk id="19" creationId="{F44AC7CD-1257-4E5F-1152-8A32197DC8DC}"/>
          </ac:picMkLst>
        </pc:picChg>
        <pc:picChg chg="add mod">
          <ac:chgData name="Diana Castaneda" userId="7b44afa0-e4de-462a-9df6-46a80899ffce" providerId="ADAL" clId="{03E4B6DD-8F53-4950-97DF-BD937445BC2C}" dt="2025-01-28T15:25:53.111" v="331" actId="1076"/>
          <ac:picMkLst>
            <pc:docMk/>
            <pc:sldMk cId="3165238950" sldId="721"/>
            <ac:picMk id="25" creationId="{EE725CD5-F7CB-666B-1D1E-9A64A83CDE43}"/>
          </ac:picMkLst>
        </pc:picChg>
        <pc:picChg chg="del">
          <ac:chgData name="Diana Castaneda" userId="7b44afa0-e4de-462a-9df6-46a80899ffce" providerId="ADAL" clId="{03E4B6DD-8F53-4950-97DF-BD937445BC2C}" dt="2025-01-28T15:13:02.960" v="27" actId="478"/>
          <ac:picMkLst>
            <pc:docMk/>
            <pc:sldMk cId="3165238950" sldId="721"/>
            <ac:picMk id="35" creationId="{DE37FF1F-B22C-671F-7D7F-E6A98EDD632B}"/>
          </ac:picMkLst>
        </pc:picChg>
        <pc:picChg chg="del">
          <ac:chgData name="Diana Castaneda" userId="7b44afa0-e4de-462a-9df6-46a80899ffce" providerId="ADAL" clId="{03E4B6DD-8F53-4950-97DF-BD937445BC2C}" dt="2025-01-28T15:13:03.480" v="28" actId="478"/>
          <ac:picMkLst>
            <pc:docMk/>
            <pc:sldMk cId="3165238950" sldId="721"/>
            <ac:picMk id="75" creationId="{8080ED90-EEC7-6C0B-BA09-8DDAA4B4615F}"/>
          </ac:picMkLst>
        </pc:picChg>
        <pc:picChg chg="add mod">
          <ac:chgData name="Diana Castaneda" userId="7b44afa0-e4de-462a-9df6-46a80899ffce" providerId="ADAL" clId="{03E4B6DD-8F53-4950-97DF-BD937445BC2C}" dt="2025-01-28T15:26:05.920" v="336" actId="1076"/>
          <ac:picMkLst>
            <pc:docMk/>
            <pc:sldMk cId="3165238950" sldId="721"/>
            <ac:picMk id="77" creationId="{F04361F0-9B43-DC35-2B04-25733B93773A}"/>
          </ac:picMkLst>
        </pc:picChg>
      </pc:sldChg>
      <pc:sldChg chg="del">
        <pc:chgData name="Diana Castaneda" userId="7b44afa0-e4de-462a-9df6-46a80899ffce" providerId="ADAL" clId="{03E4B6DD-8F53-4950-97DF-BD937445BC2C}" dt="2025-01-28T15:03:55.094" v="1" actId="47"/>
        <pc:sldMkLst>
          <pc:docMk/>
          <pc:sldMk cId="1547099231" sldId="842"/>
        </pc:sldMkLst>
      </pc:sldChg>
      <pc:sldChg chg="modSp mod">
        <pc:chgData name="Diana Castaneda" userId="7b44afa0-e4de-462a-9df6-46a80899ffce" providerId="ADAL" clId="{03E4B6DD-8F53-4950-97DF-BD937445BC2C}" dt="2025-01-28T16:34:05.838" v="362" actId="20577"/>
        <pc:sldMkLst>
          <pc:docMk/>
          <pc:sldMk cId="2720727508" sldId="843"/>
        </pc:sldMkLst>
        <pc:spChg chg="mod">
          <ac:chgData name="Diana Castaneda" userId="7b44afa0-e4de-462a-9df6-46a80899ffce" providerId="ADAL" clId="{03E4B6DD-8F53-4950-97DF-BD937445BC2C}" dt="2025-01-28T15:35:58.237" v="359" actId="20577"/>
          <ac:spMkLst>
            <pc:docMk/>
            <pc:sldMk cId="2720727508" sldId="843"/>
            <ac:spMk id="3" creationId="{45B9DCA6-8C15-BC57-D09D-6ABE7E55F3D0}"/>
          </ac:spMkLst>
        </pc:spChg>
        <pc:spChg chg="mod">
          <ac:chgData name="Diana Castaneda" userId="7b44afa0-e4de-462a-9df6-46a80899ffce" providerId="ADAL" clId="{03E4B6DD-8F53-4950-97DF-BD937445BC2C}" dt="2025-01-28T15:04:06.209" v="7" actId="20577"/>
          <ac:spMkLst>
            <pc:docMk/>
            <pc:sldMk cId="2720727508" sldId="843"/>
            <ac:spMk id="12" creationId="{CE9BF543-8BF8-52E1-DFE9-27B135E998BE}"/>
          </ac:spMkLst>
        </pc:spChg>
        <pc:spChg chg="mod">
          <ac:chgData name="Diana Castaneda" userId="7b44afa0-e4de-462a-9df6-46a80899ffce" providerId="ADAL" clId="{03E4B6DD-8F53-4950-97DF-BD937445BC2C}" dt="2025-01-28T15:04:09.129" v="9" actId="6549"/>
          <ac:spMkLst>
            <pc:docMk/>
            <pc:sldMk cId="2720727508" sldId="843"/>
            <ac:spMk id="13" creationId="{B856293E-C956-4D4F-7829-BF476E81B642}"/>
          </ac:spMkLst>
        </pc:spChg>
        <pc:graphicFrameChg chg="mod">
          <ac:chgData name="Diana Castaneda" userId="7b44afa0-e4de-462a-9df6-46a80899ffce" providerId="ADAL" clId="{03E4B6DD-8F53-4950-97DF-BD937445BC2C}" dt="2025-01-28T16:34:05.838" v="362" actId="20577"/>
          <ac:graphicFrameMkLst>
            <pc:docMk/>
            <pc:sldMk cId="2720727508" sldId="843"/>
            <ac:graphicFrameMk id="2" creationId="{D3176C4D-1DDA-2BD8-73C7-42E84BDE5A64}"/>
          </ac:graphicFrameMkLst>
        </pc:graphicFrameChg>
      </pc:sldChg>
      <pc:sldChg chg="del">
        <pc:chgData name="Diana Castaneda" userId="7b44afa0-e4de-462a-9df6-46a80899ffce" providerId="ADAL" clId="{03E4B6DD-8F53-4950-97DF-BD937445BC2C}" dt="2025-01-28T15:03:54.287" v="0" actId="47"/>
        <pc:sldMkLst>
          <pc:docMk/>
          <pc:sldMk cId="86129456" sldId="844"/>
        </pc:sldMkLst>
      </pc:sldChg>
    </pc:docChg>
  </pc:docChgLst>
  <pc:docChgLst>
    <pc:chgData name="Mario Ruedas Racines" userId="c80df098-6526-4394-817a-79ac6475d945" providerId="ADAL" clId="{64BA5BF5-5085-4BF8-A680-35A1CE3C2B62}"/>
    <pc:docChg chg="undo custSel modSld">
      <pc:chgData name="Mario Ruedas Racines" userId="c80df098-6526-4394-817a-79ac6475d945" providerId="ADAL" clId="{64BA5BF5-5085-4BF8-A680-35A1CE3C2B62}" dt="2025-01-17T14:06:04.341" v="162"/>
      <pc:docMkLst>
        <pc:docMk/>
      </pc:docMkLst>
      <pc:sldChg chg="addSp delSp modSp mod">
        <pc:chgData name="Mario Ruedas Racines" userId="c80df098-6526-4394-817a-79ac6475d945" providerId="ADAL" clId="{64BA5BF5-5085-4BF8-A680-35A1CE3C2B62}" dt="2025-01-17T13:56:47.466" v="16" actId="20577"/>
        <pc:sldMkLst>
          <pc:docMk/>
          <pc:sldMk cId="3557094113" sldId="814"/>
        </pc:sldMkLst>
        <pc:spChg chg="mod">
          <ac:chgData name="Mario Ruedas Racines" userId="c80df098-6526-4394-817a-79ac6475d945" providerId="ADAL" clId="{64BA5BF5-5085-4BF8-A680-35A1CE3C2B62}" dt="2025-01-17T13:56:47.466" v="16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Mario Ruedas Racines" userId="c80df098-6526-4394-817a-79ac6475d945" providerId="ADAL" clId="{64BA5BF5-5085-4BF8-A680-35A1CE3C2B62}" dt="2025-01-17T14:04:24.255" v="156" actId="20577"/>
        <pc:sldMkLst>
          <pc:docMk/>
          <pc:sldMk cId="929199357" sldId="815"/>
        </pc:sldMkLst>
        <pc:spChg chg="mod">
          <ac:chgData name="Mario Ruedas Racines" userId="c80df098-6526-4394-817a-79ac6475d945" providerId="ADAL" clId="{64BA5BF5-5085-4BF8-A680-35A1CE3C2B62}" dt="2025-01-17T14:01:09.903" v="22" actId="14100"/>
          <ac:spMkLst>
            <pc:docMk/>
            <pc:sldMk cId="929199357" sldId="815"/>
            <ac:spMk id="65" creationId="{00000000-0000-0000-0000-000000000000}"/>
          </ac:spMkLst>
        </pc:spChg>
        <pc:graphicFrameChg chg="modGraphic">
          <ac:chgData name="Mario Ruedas Racines" userId="c80df098-6526-4394-817a-79ac6475d945" providerId="ADAL" clId="{64BA5BF5-5085-4BF8-A680-35A1CE3C2B62}" dt="2025-01-17T14:04:24.255" v="156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26.322" v="157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64BA5BF5-5085-4BF8-A680-35A1CE3C2B62}" dt="2025-01-17T14:05:26.322" v="157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34.554" v="158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64BA5BF5-5085-4BF8-A680-35A1CE3C2B62}" dt="2025-01-17T14:05:34.554" v="158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40.519" v="159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64BA5BF5-5085-4BF8-A680-35A1CE3C2B62}" dt="2025-01-17T14:05:40.519" v="159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48.117" v="160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64BA5BF5-5085-4BF8-A680-35A1CE3C2B62}" dt="2025-01-17T14:05:48.117" v="160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5:54.590" v="161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64BA5BF5-5085-4BF8-A680-35A1CE3C2B62}" dt="2025-01-17T14:05:54.590" v="161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BA5BF5-5085-4BF8-A680-35A1CE3C2B62}" dt="2025-01-17T14:06:04.341" v="162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64BA5BF5-5085-4BF8-A680-35A1CE3C2B62}" dt="2025-01-17T14:06:04.341" v="162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</pc:docChg>
  </pc:docChgLst>
  <pc:docChgLst>
    <pc:chgData name="Diana Castaneda" userId="7b44afa0-e4de-462a-9df6-46a80899ffce" providerId="ADAL" clId="{B5854495-260A-4885-ABF6-36E072F32CC5}"/>
    <pc:docChg chg="custSel modSld">
      <pc:chgData name="Diana Castaneda" userId="7b44afa0-e4de-462a-9df6-46a80899ffce" providerId="ADAL" clId="{B5854495-260A-4885-ABF6-36E072F32CC5}" dt="2025-01-17T16:16:06.782" v="133" actId="1076"/>
      <pc:docMkLst>
        <pc:docMk/>
      </pc:docMkLst>
      <pc:sldChg chg="modSp mod">
        <pc:chgData name="Diana Castaneda" userId="7b44afa0-e4de-462a-9df6-46a80899ffce" providerId="ADAL" clId="{B5854495-260A-4885-ABF6-36E072F32CC5}" dt="2025-01-17T13:44:21.673" v="1" actId="20577"/>
        <pc:sldMkLst>
          <pc:docMk/>
          <pc:sldMk cId="1401720506" sldId="610"/>
        </pc:sldMkLst>
        <pc:spChg chg="mod">
          <ac:chgData name="Diana Castaneda" userId="7b44afa0-e4de-462a-9df6-46a80899ffce" providerId="ADAL" clId="{B5854495-260A-4885-ABF6-36E072F32CC5}" dt="2025-01-17T13:44:21.673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B5854495-260A-4885-ABF6-36E072F32CC5}" dt="2025-01-17T13:50:30.880" v="85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B5854495-260A-4885-ABF6-36E072F32CC5}" dt="2025-01-17T13:50:23.070" v="80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B5854495-260A-4885-ABF6-36E072F32CC5}" dt="2025-01-17T13:50:30.880" v="85" actId="20577"/>
          <ac:spMkLst>
            <pc:docMk/>
            <pc:sldMk cId="1745903853" sldId="688"/>
            <ac:spMk id="4" creationId="{48F9ECED-45ED-A3D2-072D-DCFB9B599A7E}"/>
          </ac:spMkLst>
        </pc:spChg>
      </pc:sldChg>
      <pc:sldChg chg="addSp delSp modSp mod">
        <pc:chgData name="Diana Castaneda" userId="7b44afa0-e4de-462a-9df6-46a80899ffce" providerId="ADAL" clId="{B5854495-260A-4885-ABF6-36E072F32CC5}" dt="2025-01-17T16:16:06.782" v="133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B5854495-260A-4885-ABF6-36E072F32CC5}" dt="2025-01-17T13:45:03.792" v="16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B5854495-260A-4885-ABF6-36E072F32CC5}" dt="2025-01-17T13:45:38.192" v="64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B5854495-260A-4885-ABF6-36E072F32CC5}" dt="2025-01-17T13:44:47.652" v="10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B5854495-260A-4885-ABF6-36E072F32CC5}" dt="2025-01-17T13:44:50.842" v="12" actId="6549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B5854495-260A-4885-ABF6-36E072F32CC5}" dt="2025-01-17T14:38:21.849" v="96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B5854495-260A-4885-ABF6-36E072F32CC5}" dt="2025-01-17T13:45:13.497" v="22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B5854495-260A-4885-ABF6-36E072F32CC5}" dt="2025-01-17T14:52:33.908" v="107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</pc:sldChg>
      <pc:sldChg chg="addSp delSp modSp mod">
        <pc:chgData name="Diana Castaneda" userId="7b44afa0-e4de-462a-9df6-46a80899ffce" providerId="ADAL" clId="{B5854495-260A-4885-ABF6-36E072F32CC5}" dt="2025-01-17T16:13:51.636" v="111" actId="1076"/>
        <pc:sldMkLst>
          <pc:docMk/>
          <pc:sldMk cId="3176687543" sldId="840"/>
        </pc:sldMkLst>
      </pc:sldChg>
    </pc:docChg>
  </pc:docChgLst>
  <pc:docChgLst>
    <pc:chgData name="Diana Castaneda" userId="7b44afa0-e4de-462a-9df6-46a80899ffce" providerId="ADAL" clId="{88C7281B-C4D6-4AED-9575-BA7D35EDFF85}"/>
    <pc:docChg chg="undo custSel modSld">
      <pc:chgData name="Diana Castaneda" userId="7b44afa0-e4de-462a-9df6-46a80899ffce" providerId="ADAL" clId="{88C7281B-C4D6-4AED-9575-BA7D35EDFF85}" dt="2025-01-23T16:24:32.634" v="112" actId="6549"/>
      <pc:docMkLst>
        <pc:docMk/>
      </pc:docMkLst>
      <pc:sldChg chg="modSp mod">
        <pc:chgData name="Diana Castaneda" userId="7b44afa0-e4de-462a-9df6-46a80899ffce" providerId="ADAL" clId="{88C7281B-C4D6-4AED-9575-BA7D35EDFF85}" dt="2025-01-23T13:22:05.337" v="1" actId="20577"/>
        <pc:sldMkLst>
          <pc:docMk/>
          <pc:sldMk cId="1401720506" sldId="610"/>
        </pc:sldMkLst>
        <pc:spChg chg="mod">
          <ac:chgData name="Diana Castaneda" userId="7b44afa0-e4de-462a-9df6-46a80899ffce" providerId="ADAL" clId="{88C7281B-C4D6-4AED-9575-BA7D35EDFF85}" dt="2025-01-23T13:22:05.337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88C7281B-C4D6-4AED-9575-BA7D35EDFF85}" dt="2025-01-23T13:34:43.361" v="64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88C7281B-C4D6-4AED-9575-BA7D35EDFF85}" dt="2025-01-23T13:27:21.668" v="54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88C7281B-C4D6-4AED-9575-BA7D35EDFF85}" dt="2025-01-23T13:34:43.361" v="64" actId="20577"/>
          <ac:spMkLst>
            <pc:docMk/>
            <pc:sldMk cId="1745903853" sldId="688"/>
            <ac:spMk id="4" creationId="{48F9ECED-45ED-A3D2-072D-DCFB9B599A7E}"/>
          </ac:spMkLst>
        </pc:spChg>
      </pc:sldChg>
      <pc:sldChg chg="addSp delSp modSp mod">
        <pc:chgData name="Diana Castaneda" userId="7b44afa0-e4de-462a-9df6-46a80899ffce" providerId="ADAL" clId="{88C7281B-C4D6-4AED-9575-BA7D35EDFF85}" dt="2025-01-23T16:03:29.179" v="109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88C7281B-C4D6-4AED-9575-BA7D35EDFF85}" dt="2025-01-23T13:22:46.432" v="22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88C7281B-C4D6-4AED-9575-BA7D35EDFF85}" dt="2025-01-23T13:22:58.576" v="43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88C7281B-C4D6-4AED-9575-BA7D35EDFF85}" dt="2025-01-23T13:22:31.713" v="12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88C7281B-C4D6-4AED-9575-BA7D35EDFF85}" dt="2025-01-23T13:22:38.184" v="18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88C7281B-C4D6-4AED-9575-BA7D35EDFF85}" dt="2025-01-23T13:22:51.480" v="26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88C7281B-C4D6-4AED-9575-BA7D35EDFF85}" dt="2025-01-23T13:23:02.402" v="45" actId="6549"/>
          <ac:graphicFrameMkLst>
            <pc:docMk/>
            <pc:sldMk cId="3165238950" sldId="721"/>
            <ac:graphicFrameMk id="41" creationId="{40D40B23-8672-451E-BED6-BBA861CDFD02}"/>
          </ac:graphicFrameMkLst>
        </pc:graphicFrameChg>
      </pc:sldChg>
      <pc:sldChg chg="modSp mod">
        <pc:chgData name="Diana Castaneda" userId="7b44afa0-e4de-462a-9df6-46a80899ffce" providerId="ADAL" clId="{88C7281B-C4D6-4AED-9575-BA7D35EDFF85}" dt="2025-01-23T16:24:32.634" v="112" actId="6549"/>
        <pc:sldMkLst>
          <pc:docMk/>
          <pc:sldMk cId="1547099231" sldId="842"/>
        </pc:sldMkLst>
      </pc:sldChg>
    </pc:docChg>
  </pc:docChgLst>
  <pc:docChgLst>
    <pc:chgData name="Mario Ruedas Racines" userId="c80df098-6526-4394-817a-79ac6475d945" providerId="ADAL" clId="{096D34D3-D85A-44B8-A678-85A48C92D0E2}"/>
    <pc:docChg chg="undo custSel modSld">
      <pc:chgData name="Mario Ruedas Racines" userId="c80df098-6526-4394-817a-79ac6475d945" providerId="ADAL" clId="{096D34D3-D85A-44B8-A678-85A48C92D0E2}" dt="2025-01-13T14:23:14.397" v="388" actId="1076"/>
      <pc:docMkLst>
        <pc:docMk/>
      </pc:docMkLst>
    </pc:docChg>
  </pc:docChgLst>
  <pc:docChgLst>
    <pc:chgData name="Diana Castaneda" userId="7b44afa0-e4de-462a-9df6-46a80899ffce" providerId="ADAL" clId="{896F9B69-4EF5-4696-A12A-3A7C74DA4013}"/>
    <pc:docChg chg="custSel modSld">
      <pc:chgData name="Diana Castaneda" userId="7b44afa0-e4de-462a-9df6-46a80899ffce" providerId="ADAL" clId="{896F9B69-4EF5-4696-A12A-3A7C74DA4013}" dt="2025-01-08T16:49:13.698" v="428" actId="1076"/>
      <pc:docMkLst>
        <pc:docMk/>
      </pc:docMkLst>
      <pc:sldChg chg="addSp delSp modSp mod">
        <pc:chgData name="Diana Castaneda" userId="7b44afa0-e4de-462a-9df6-46a80899ffce" providerId="ADAL" clId="{896F9B69-4EF5-4696-A12A-3A7C74DA4013}" dt="2025-01-08T16:49:13.698" v="428" actId="1076"/>
        <pc:sldMkLst>
          <pc:docMk/>
          <pc:sldMk cId="3289937462" sldId="837"/>
        </pc:sldMkLst>
      </pc:sldChg>
    </pc:docChg>
  </pc:docChgLst>
  <pc:docChgLst>
    <pc:chgData name="Diana Castaneda" userId="7b44afa0-e4de-462a-9df6-46a80899ffce" providerId="ADAL" clId="{D620A4CC-436F-4FA9-8638-2C95301F8DF6}"/>
    <pc:docChg chg="custSel delSld modSld">
      <pc:chgData name="Diana Castaneda" userId="7b44afa0-e4de-462a-9df6-46a80899ffce" providerId="ADAL" clId="{D620A4CC-436F-4FA9-8638-2C95301F8DF6}" dt="2025-01-14T16:19:51.686" v="291" actId="1076"/>
      <pc:docMkLst>
        <pc:docMk/>
      </pc:docMkLst>
      <pc:sldChg chg="addSp delSp modSp mod">
        <pc:chgData name="Diana Castaneda" userId="7b44afa0-e4de-462a-9df6-46a80899ffce" providerId="ADAL" clId="{D620A4CC-436F-4FA9-8638-2C95301F8DF6}" dt="2025-01-14T14:43:43.974" v="216" actId="1076"/>
        <pc:sldMkLst>
          <pc:docMk/>
          <pc:sldMk cId="1745903853" sldId="688"/>
        </pc:sldMkLst>
        <pc:spChg chg="mod">
          <ac:chgData name="Diana Castaneda" userId="7b44afa0-e4de-462a-9df6-46a80899ffce" providerId="ADAL" clId="{D620A4CC-436F-4FA9-8638-2C95301F8DF6}" dt="2025-01-14T14:16:18.797" v="57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D620A4CC-436F-4FA9-8638-2C95301F8DF6}" dt="2025-01-14T14:16:32.116" v="78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D620A4CC-436F-4FA9-8638-2C95301F8DF6}" dt="2025-01-14T14:43:43.974" v="216" actId="1076"/>
          <ac:spMkLst>
            <pc:docMk/>
            <pc:sldMk cId="1745903853" sldId="688"/>
            <ac:spMk id="5" creationId="{9DD712A2-1AA8-4E51-BDAD-6CA4178D610B}"/>
          </ac:spMkLst>
        </pc:spChg>
      </pc:sldChg>
      <pc:sldChg chg="addSp delSp modSp mod">
        <pc:chgData name="Diana Castaneda" userId="7b44afa0-e4de-462a-9df6-46a80899ffce" providerId="ADAL" clId="{D620A4CC-436F-4FA9-8638-2C95301F8DF6}" dt="2025-01-14T14:54:49.924" v="237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D620A4CC-436F-4FA9-8638-2C95301F8DF6}" dt="2025-01-14T14:08:24.758" v="36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D620A4CC-436F-4FA9-8638-2C95301F8DF6}" dt="2025-01-14T14:08:00.178" v="22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D620A4CC-436F-4FA9-8638-2C95301F8DF6}" dt="2025-01-14T14:08:03.365" v="24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D620A4CC-436F-4FA9-8638-2C95301F8DF6}" dt="2025-01-14T14:42:48.678" v="82" actId="20577"/>
          <ac:spMkLst>
            <pc:docMk/>
            <pc:sldMk cId="3165238950" sldId="721"/>
            <ac:spMk id="87" creationId="{F26C4AC2-4166-4F4B-A5E2-34BEE2C151DA}"/>
          </ac:spMkLst>
        </pc:spChg>
        <pc:graphicFrameChg chg="modGraphic">
          <ac:chgData name="Diana Castaneda" userId="7b44afa0-e4de-462a-9df6-46a80899ffce" providerId="ADAL" clId="{D620A4CC-436F-4FA9-8638-2C95301F8DF6}" dt="2025-01-14T14:43:08.653" v="119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</pc:sldChg>
      <pc:sldChg chg="del">
        <pc:chgData name="Diana Castaneda" userId="7b44afa0-e4de-462a-9df6-46a80899ffce" providerId="ADAL" clId="{D620A4CC-436F-4FA9-8638-2C95301F8DF6}" dt="2025-01-14T13:58:46.152" v="1" actId="47"/>
        <pc:sldMkLst>
          <pc:docMk/>
          <pc:sldMk cId="3289937462" sldId="837"/>
        </pc:sldMkLst>
      </pc:sldChg>
      <pc:sldChg chg="del">
        <pc:chgData name="Diana Castaneda" userId="7b44afa0-e4de-462a-9df6-46a80899ffce" providerId="ADAL" clId="{D620A4CC-436F-4FA9-8638-2C95301F8DF6}" dt="2025-01-14T13:58:44.936" v="0" actId="47"/>
        <pc:sldMkLst>
          <pc:docMk/>
          <pc:sldMk cId="2772119264" sldId="839"/>
        </pc:sldMkLst>
      </pc:sldChg>
      <pc:sldChg chg="addSp delSp modSp mod">
        <pc:chgData name="Diana Castaneda" userId="7b44afa0-e4de-462a-9df6-46a80899ffce" providerId="ADAL" clId="{D620A4CC-436F-4FA9-8638-2C95301F8DF6}" dt="2025-01-14T16:19:51.686" v="291" actId="1076"/>
        <pc:sldMkLst>
          <pc:docMk/>
          <pc:sldMk cId="3176687543" sldId="840"/>
        </pc:sldMkLst>
      </pc:sldChg>
    </pc:docChg>
  </pc:docChgLst>
  <pc:docChgLst>
    <pc:chgData name="Diana Castaneda" userId="7b44afa0-e4de-462a-9df6-46a80899ffce" providerId="ADAL" clId="{C1E13BB3-A512-4589-AD50-7CC1C79CC7E4}"/>
    <pc:docChg chg="custSel delSld modSld">
      <pc:chgData name="Diana Castaneda" userId="7b44afa0-e4de-462a-9df6-46a80899ffce" providerId="ADAL" clId="{C1E13BB3-A512-4589-AD50-7CC1C79CC7E4}" dt="2025-01-21T16:17:18.662" v="118" actId="1076"/>
      <pc:docMkLst>
        <pc:docMk/>
      </pc:docMkLst>
      <pc:sldChg chg="del">
        <pc:chgData name="Diana Castaneda" userId="7b44afa0-e4de-462a-9df6-46a80899ffce" providerId="ADAL" clId="{C1E13BB3-A512-4589-AD50-7CC1C79CC7E4}" dt="2025-01-21T14:11:31.725" v="2" actId="47"/>
        <pc:sldMkLst>
          <pc:docMk/>
          <pc:sldMk cId="3176687543" sldId="840"/>
        </pc:sldMkLst>
      </pc:sldChg>
      <pc:sldChg chg="del">
        <pc:chgData name="Diana Castaneda" userId="7b44afa0-e4de-462a-9df6-46a80899ffce" providerId="ADAL" clId="{C1E13BB3-A512-4589-AD50-7CC1C79CC7E4}" dt="2025-01-21T14:11:33.325" v="3" actId="47"/>
        <pc:sldMkLst>
          <pc:docMk/>
          <pc:sldMk cId="1472307223" sldId="841"/>
        </pc:sldMkLst>
      </pc:sldChg>
      <pc:sldChg chg="addSp delSp modSp mod">
        <pc:chgData name="Diana Castaneda" userId="7b44afa0-e4de-462a-9df6-46a80899ffce" providerId="ADAL" clId="{C1E13BB3-A512-4589-AD50-7CC1C79CC7E4}" dt="2025-01-21T16:17:18.662" v="118" actId="1076"/>
        <pc:sldMkLst>
          <pc:docMk/>
          <pc:sldMk cId="1547099231" sldId="842"/>
        </pc:sldMkLst>
      </pc:sldChg>
    </pc:docChg>
  </pc:docChgLst>
  <pc:docChgLst>
    <pc:chgData name="Mario Ruedas Racines" userId="c80df098-6526-4394-817a-79ac6475d945" providerId="ADAL" clId="{640F20BC-8CA0-43B2-AD4A-08081A3E1476}"/>
    <pc:docChg chg="undo custSel modSld">
      <pc:chgData name="Mario Ruedas Racines" userId="c80df098-6526-4394-817a-79ac6475d945" providerId="ADAL" clId="{640F20BC-8CA0-43B2-AD4A-08081A3E1476}" dt="2025-01-16T14:33:37.105" v="348" actId="1076"/>
      <pc:docMkLst>
        <pc:docMk/>
      </pc:docMkLst>
      <pc:sldChg chg="addSp delSp modSp mod">
        <pc:chgData name="Mario Ruedas Racines" userId="c80df098-6526-4394-817a-79ac6475d945" providerId="ADAL" clId="{640F20BC-8CA0-43B2-AD4A-08081A3E1476}" dt="2025-01-16T14:19:20.673" v="339" actId="313"/>
        <pc:sldMkLst>
          <pc:docMk/>
          <pc:sldMk cId="929199357" sldId="815"/>
        </pc:sldMkLst>
        <pc:spChg chg="mod">
          <ac:chgData name="Mario Ruedas Racines" userId="c80df098-6526-4394-817a-79ac6475d945" providerId="ADAL" clId="{640F20BC-8CA0-43B2-AD4A-08081A3E1476}" dt="2025-01-16T13:41:45.802" v="4" actId="255"/>
          <ac:spMkLst>
            <pc:docMk/>
            <pc:sldMk cId="929199357" sldId="815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640F20BC-8CA0-43B2-AD4A-08081A3E1476}" dt="2025-01-16T14:19:20.673" v="339" actId="313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add mod">
          <ac:chgData name="Mario Ruedas Racines" userId="c80df098-6526-4394-817a-79ac6475d945" providerId="ADAL" clId="{640F20BC-8CA0-43B2-AD4A-08081A3E1476}" dt="2025-01-16T14:15:55.283" v="7" actId="1076"/>
          <ac:picMkLst>
            <pc:docMk/>
            <pc:sldMk cId="929199357" sldId="815"/>
            <ac:picMk id="4" creationId="{284B596F-379A-5D98-7D23-AD333FA30E61}"/>
          </ac:picMkLst>
        </pc:picChg>
      </pc:sldChg>
      <pc:sldChg chg="modSp">
        <pc:chgData name="Mario Ruedas Racines" userId="c80df098-6526-4394-817a-79ac6475d945" providerId="ADAL" clId="{640F20BC-8CA0-43B2-AD4A-08081A3E1476}" dt="2025-01-16T14:19:29.384" v="340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640F20BC-8CA0-43B2-AD4A-08081A3E1476}" dt="2025-01-16T14:19:29.384" v="340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19:40.340" v="341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640F20BC-8CA0-43B2-AD4A-08081A3E1476}" dt="2025-01-16T14:19:40.340" v="341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24:22.870" v="342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640F20BC-8CA0-43B2-AD4A-08081A3E1476}" dt="2025-01-16T14:24:22.870" v="342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24:41.878" v="343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640F20BC-8CA0-43B2-AD4A-08081A3E1476}" dt="2025-01-16T14:24:41.878" v="343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24:50.806" v="344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640F20BC-8CA0-43B2-AD4A-08081A3E1476}" dt="2025-01-16T14:24:50.806" v="344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640F20BC-8CA0-43B2-AD4A-08081A3E1476}" dt="2025-01-16T14:24:59.921" v="345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640F20BC-8CA0-43B2-AD4A-08081A3E1476}" dt="2025-01-16T14:24:59.921" v="345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  <pc:sldChg chg="addSp delSp modSp mod">
        <pc:chgData name="Mario Ruedas Racines" userId="c80df098-6526-4394-817a-79ac6475d945" providerId="ADAL" clId="{640F20BC-8CA0-43B2-AD4A-08081A3E1476}" dt="2025-01-16T14:33:37.105" v="348" actId="1076"/>
        <pc:sldMkLst>
          <pc:docMk/>
          <pc:sldMk cId="3761602743" sldId="838"/>
        </pc:sldMkLst>
        <pc:picChg chg="add mod">
          <ac:chgData name="Mario Ruedas Racines" userId="c80df098-6526-4394-817a-79ac6475d945" providerId="ADAL" clId="{640F20BC-8CA0-43B2-AD4A-08081A3E1476}" dt="2025-01-16T14:33:37.105" v="348" actId="1076"/>
          <ac:picMkLst>
            <pc:docMk/>
            <pc:sldMk cId="3761602743" sldId="838"/>
            <ac:picMk id="2" creationId="{ABED6BF5-9B66-7509-7283-99217915EA74}"/>
          </ac:picMkLst>
        </pc:picChg>
      </pc:sldChg>
    </pc:docChg>
  </pc:docChgLst>
  <pc:docChgLst>
    <pc:chgData name="Cielo Diaz" userId="7d7c5770-d55c-41b5-bc20-b6e83749b3ce" providerId="ADAL" clId="{5C02A025-43F1-4FBB-AA5B-AB32FAA56C01}"/>
    <pc:docChg chg="custSel modSld">
      <pc:chgData name="Cielo Diaz" userId="7d7c5770-d55c-41b5-bc20-b6e83749b3ce" providerId="ADAL" clId="{5C02A025-43F1-4FBB-AA5B-AB32FAA56C01}" dt="2025-01-21T16:18:15.115" v="380"/>
      <pc:docMkLst>
        <pc:docMk/>
      </pc:docMkLst>
      <pc:sldChg chg="addSp delSp modSp mod">
        <pc:chgData name="Cielo Diaz" userId="7d7c5770-d55c-41b5-bc20-b6e83749b3ce" providerId="ADAL" clId="{5C02A025-43F1-4FBB-AA5B-AB32FAA56C01}" dt="2025-01-21T14:56:08.420" v="7" actId="14100"/>
        <pc:sldMkLst>
          <pc:docMk/>
          <pc:sldMk cId="3557094113" sldId="814"/>
        </pc:sldMkLst>
        <pc:spChg chg="mod">
          <ac:chgData name="Cielo Diaz" userId="7d7c5770-d55c-41b5-bc20-b6e83749b3ce" providerId="ADAL" clId="{5C02A025-43F1-4FBB-AA5B-AB32FAA56C01}" dt="2025-01-21T14:54:57.164" v="3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modSp">
        <pc:chgData name="Cielo Diaz" userId="7d7c5770-d55c-41b5-bc20-b6e83749b3ce" providerId="ADAL" clId="{5C02A025-43F1-4FBB-AA5B-AB32FAA56C01}" dt="2025-01-21T16:17:15.802" v="375"/>
        <pc:sldMkLst>
          <pc:docMk/>
          <pc:sldMk cId="3491172182" sldId="816"/>
        </pc:sldMkLst>
        <pc:graphicFrameChg chg="mod">
          <ac:chgData name="Cielo Diaz" userId="7d7c5770-d55c-41b5-bc20-b6e83749b3ce" providerId="ADAL" clId="{5C02A025-43F1-4FBB-AA5B-AB32FAA56C01}" dt="2025-01-21T16:17:15.802" v="375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 mod">
        <pc:chgData name="Cielo Diaz" userId="7d7c5770-d55c-41b5-bc20-b6e83749b3ce" providerId="ADAL" clId="{5C02A025-43F1-4FBB-AA5B-AB32FAA56C01}" dt="2025-01-21T16:17:42.376" v="377" actId="1076"/>
        <pc:sldMkLst>
          <pc:docMk/>
          <pc:sldMk cId="2590355076" sldId="818"/>
        </pc:sldMkLst>
        <pc:graphicFrameChg chg="mod">
          <ac:chgData name="Cielo Diaz" userId="7d7c5770-d55c-41b5-bc20-b6e83749b3ce" providerId="ADAL" clId="{5C02A025-43F1-4FBB-AA5B-AB32FAA56C01}" dt="2025-01-21T16:17:38.093" v="376"/>
          <ac:graphicFrameMkLst>
            <pc:docMk/>
            <pc:sldMk cId="2590355076" sldId="818"/>
            <ac:graphicFrameMk id="15" creationId="{AAED78A7-17CA-23EA-0062-74CA0FDA2F48}"/>
          </ac:graphicFrameMkLst>
        </pc:graphicFrameChg>
        <pc:picChg chg="mod">
          <ac:chgData name="Cielo Diaz" userId="7d7c5770-d55c-41b5-bc20-b6e83749b3ce" providerId="ADAL" clId="{5C02A025-43F1-4FBB-AA5B-AB32FAA56C01}" dt="2025-01-21T16:17:42.376" v="377" actId="1076"/>
          <ac:picMkLst>
            <pc:docMk/>
            <pc:sldMk cId="2590355076" sldId="818"/>
            <ac:picMk id="5" creationId="{A2699A7F-F156-0E29-0012-E1F0C9C45A31}"/>
          </ac:picMkLst>
        </pc:picChg>
      </pc:sldChg>
      <pc:sldChg chg="modSp">
        <pc:chgData name="Cielo Diaz" userId="7d7c5770-d55c-41b5-bc20-b6e83749b3ce" providerId="ADAL" clId="{5C02A025-43F1-4FBB-AA5B-AB32FAA56C01}" dt="2025-01-21T16:17:54.667" v="378"/>
        <pc:sldMkLst>
          <pc:docMk/>
          <pc:sldMk cId="1399775581" sldId="819"/>
        </pc:sldMkLst>
        <pc:graphicFrameChg chg="mod">
          <ac:chgData name="Cielo Diaz" userId="7d7c5770-d55c-41b5-bc20-b6e83749b3ce" providerId="ADAL" clId="{5C02A025-43F1-4FBB-AA5B-AB32FAA56C01}" dt="2025-01-21T16:17:54.667" v="378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5C02A025-43F1-4FBB-AA5B-AB32FAA56C01}" dt="2025-01-21T16:18:04.698" v="379"/>
        <pc:sldMkLst>
          <pc:docMk/>
          <pc:sldMk cId="488571142" sldId="820"/>
        </pc:sldMkLst>
        <pc:graphicFrameChg chg="mod">
          <ac:chgData name="Cielo Diaz" userId="7d7c5770-d55c-41b5-bc20-b6e83749b3ce" providerId="ADAL" clId="{5C02A025-43F1-4FBB-AA5B-AB32FAA56C01}" dt="2025-01-21T16:18:04.698" v="379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5C02A025-43F1-4FBB-AA5B-AB32FAA56C01}" dt="2025-01-21T16:18:15.115" v="380"/>
        <pc:sldMkLst>
          <pc:docMk/>
          <pc:sldMk cId="2093751723" sldId="821"/>
        </pc:sldMkLst>
        <pc:graphicFrameChg chg="mod">
          <ac:chgData name="Cielo Diaz" userId="7d7c5770-d55c-41b5-bc20-b6e83749b3ce" providerId="ADAL" clId="{5C02A025-43F1-4FBB-AA5B-AB32FAA56C01}" dt="2025-01-21T16:18:15.115" v="380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  <pc:sldChg chg="addSp delSp modSp mod">
        <pc:chgData name="Cielo Diaz" userId="7d7c5770-d55c-41b5-bc20-b6e83749b3ce" providerId="ADAL" clId="{5C02A025-43F1-4FBB-AA5B-AB32FAA56C01}" dt="2025-01-21T15:54:46.116" v="19" actId="1076"/>
        <pc:sldMkLst>
          <pc:docMk/>
          <pc:sldMk cId="3761602743" sldId="838"/>
        </pc:sldMkLst>
        <pc:picChg chg="add mod">
          <ac:chgData name="Cielo Diaz" userId="7d7c5770-d55c-41b5-bc20-b6e83749b3ce" providerId="ADAL" clId="{5C02A025-43F1-4FBB-AA5B-AB32FAA56C01}" dt="2025-01-21T15:54:39.828" v="16" actId="1076"/>
          <ac:picMkLst>
            <pc:docMk/>
            <pc:sldMk cId="3761602743" sldId="838"/>
            <ac:picMk id="4" creationId="{7C7C6912-B32B-A017-8B66-2A35ECD27256}"/>
          </ac:picMkLst>
        </pc:picChg>
      </pc:sldChg>
    </pc:docChg>
  </pc:docChgLst>
  <pc:docChgLst>
    <pc:chgData name="Aaron Moises Omana Rojas" userId="2eb6837c-fc4c-44cb-a38b-da97fdd799d1" providerId="ADAL" clId="{91DBD2A2-BB4A-4890-823D-FA1120612B70}"/>
    <pc:docChg chg="custSel modSld">
      <pc:chgData name="Aaron Moises Omana Rojas" userId="2eb6837c-fc4c-44cb-a38b-da97fdd799d1" providerId="ADAL" clId="{91DBD2A2-BB4A-4890-823D-FA1120612B70}" dt="2024-11-28T16:14:06.679" v="191" actId="1076"/>
      <pc:docMkLst>
        <pc:docMk/>
      </pc:docMkLst>
      <pc:sldChg chg="addSp delSp modSp mod">
        <pc:chgData name="Aaron Moises Omana Rojas" userId="2eb6837c-fc4c-44cb-a38b-da97fdd799d1" providerId="ADAL" clId="{91DBD2A2-BB4A-4890-823D-FA1120612B70}" dt="2024-11-28T16:14:06.679" v="191" actId="1076"/>
        <pc:sldMkLst>
          <pc:docMk/>
          <pc:sldMk cId="1400227636" sldId="836"/>
        </pc:sldMkLst>
      </pc:sldChg>
    </pc:docChg>
  </pc:docChgLst>
  <pc:docChgLst>
    <pc:chgData name="Diana Castaneda" userId="7b44afa0-e4de-462a-9df6-46a80899ffce" providerId="ADAL" clId="{345AC3F6-2E5A-4F84-8CF1-1817D8CF8A4F}"/>
    <pc:docChg chg="undo custSel addSld modSld sldOrd">
      <pc:chgData name="Diana Castaneda" userId="7b44afa0-e4de-462a-9df6-46a80899ffce" providerId="ADAL" clId="{345AC3F6-2E5A-4F84-8CF1-1817D8CF8A4F}" dt="2025-01-02T16:33:46.877" v="814" actId="20577"/>
      <pc:docMkLst>
        <pc:docMk/>
      </pc:docMkLst>
      <pc:sldChg chg="addSp delSp modSp mod">
        <pc:chgData name="Diana Castaneda" userId="7b44afa0-e4de-462a-9df6-46a80899ffce" providerId="ADAL" clId="{345AC3F6-2E5A-4F84-8CF1-1817D8CF8A4F}" dt="2025-01-02T16:33:14.791" v="788" actId="20577"/>
        <pc:sldMkLst>
          <pc:docMk/>
          <pc:sldMk cId="1400227636" sldId="836"/>
        </pc:sldMkLst>
      </pc:sldChg>
      <pc:sldChg chg="addSp delSp modSp add mod ord">
        <pc:chgData name="Diana Castaneda" userId="7b44afa0-e4de-462a-9df6-46a80899ffce" providerId="ADAL" clId="{345AC3F6-2E5A-4F84-8CF1-1817D8CF8A4F}" dt="2025-01-02T16:33:46.877" v="814" actId="20577"/>
        <pc:sldMkLst>
          <pc:docMk/>
          <pc:sldMk cId="3289937462" sldId="837"/>
        </pc:sldMkLst>
      </pc:sldChg>
    </pc:docChg>
  </pc:docChgLst>
  <pc:docChgLst>
    <pc:chgData name="Cielo Diaz" userId="7d7c5770-d55c-41b5-bc20-b6e83749b3ce" providerId="ADAL" clId="{1747342B-8F04-4887-9A07-5836767B3C70}"/>
    <pc:docChg chg="custSel modSld">
      <pc:chgData name="Cielo Diaz" userId="7d7c5770-d55c-41b5-bc20-b6e83749b3ce" providerId="ADAL" clId="{1747342B-8F04-4887-9A07-5836767B3C70}" dt="2024-11-28T16:26:52.779" v="330" actId="1076"/>
      <pc:docMkLst>
        <pc:docMk/>
      </pc:docMkLst>
    </pc:docChg>
  </pc:docChgLst>
  <pc:docChgLst>
    <pc:chgData name="Diana Castaneda" userId="7b44afa0-e4de-462a-9df6-46a80899ffce" providerId="ADAL" clId="{5B9E290F-9BC5-4621-8ADC-4152C6769544}"/>
    <pc:docChg chg="undo custSel modSld">
      <pc:chgData name="Diana Castaneda" userId="7b44afa0-e4de-462a-9df6-46a80899ffce" providerId="ADAL" clId="{5B9E290F-9BC5-4621-8ADC-4152C6769544}" dt="2025-01-16T16:12:47.161" v="359" actId="20577"/>
      <pc:docMkLst>
        <pc:docMk/>
      </pc:docMkLst>
      <pc:sldChg chg="addSp delSp modSp mod">
        <pc:chgData name="Diana Castaneda" userId="7b44afa0-e4de-462a-9df6-46a80899ffce" providerId="ADAL" clId="{5B9E290F-9BC5-4621-8ADC-4152C6769544}" dt="2025-01-16T16:12:47.161" v="359" actId="20577"/>
        <pc:sldMkLst>
          <pc:docMk/>
          <pc:sldMk cId="3176687543" sldId="840"/>
        </pc:sldMkLst>
      </pc:sldChg>
    </pc:docChg>
  </pc:docChgLst>
  <pc:docChgLst>
    <pc:chgData name="Diana Castaneda" userId="7b44afa0-e4de-462a-9df6-46a80899ffce" providerId="ADAL" clId="{135907DE-1933-4A52-B3C5-EE7CA5E3F39B}"/>
    <pc:docChg chg="undo custSel modSld">
      <pc:chgData name="Diana Castaneda" userId="7b44afa0-e4de-462a-9df6-46a80899ffce" providerId="ADAL" clId="{135907DE-1933-4A52-B3C5-EE7CA5E3F39B}" dt="2025-01-15T16:21:10.877" v="180" actId="1076"/>
      <pc:docMkLst>
        <pc:docMk/>
      </pc:docMkLst>
      <pc:sldChg chg="modSp mod">
        <pc:chgData name="Diana Castaneda" userId="7b44afa0-e4de-462a-9df6-46a80899ffce" providerId="ADAL" clId="{135907DE-1933-4A52-B3C5-EE7CA5E3F39B}" dt="2025-01-15T13:50:21.416" v="3" actId="20577"/>
        <pc:sldMkLst>
          <pc:docMk/>
          <pc:sldMk cId="1401720506" sldId="610"/>
        </pc:sldMkLst>
        <pc:spChg chg="mod">
          <ac:chgData name="Diana Castaneda" userId="7b44afa0-e4de-462a-9df6-46a80899ffce" providerId="ADAL" clId="{135907DE-1933-4A52-B3C5-EE7CA5E3F39B}" dt="2025-01-15T13:50:21.416" v="3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135907DE-1933-4A52-B3C5-EE7CA5E3F39B}" dt="2025-01-15T16:16:14.931" v="158" actId="1076"/>
        <pc:sldMkLst>
          <pc:docMk/>
          <pc:sldMk cId="3176687543" sldId="840"/>
        </pc:sldMkLst>
      </pc:sldChg>
    </pc:docChg>
  </pc:docChgLst>
  <pc:docChgLst>
    <pc:chgData name="Mario Ruedas Racines" userId="c80df098-6526-4394-817a-79ac6475d945" providerId="ADAL" clId="{3713CBBA-1625-4F7F-8DBD-3FB90AE9B640}"/>
    <pc:docChg chg="undo custSel modSld">
      <pc:chgData name="Mario Ruedas Racines" userId="c80df098-6526-4394-817a-79ac6475d945" providerId="ADAL" clId="{3713CBBA-1625-4F7F-8DBD-3FB90AE9B640}" dt="2025-01-14T13:45:37.782" v="155"/>
      <pc:docMkLst>
        <pc:docMk/>
      </pc:docMkLst>
      <pc:sldChg chg="modSp">
        <pc:chgData name="Mario Ruedas Racines" userId="c80df098-6526-4394-817a-79ac6475d945" providerId="ADAL" clId="{3713CBBA-1625-4F7F-8DBD-3FB90AE9B640}" dt="2025-01-14T13:44:51.959" v="150"/>
        <pc:sldMkLst>
          <pc:docMk/>
          <pc:sldMk cId="3491172182" sldId="816"/>
        </pc:sldMkLst>
        <pc:graphicFrameChg chg="mod">
          <ac:chgData name="Mario Ruedas Racines" userId="c80df098-6526-4394-817a-79ac6475d945" providerId="ADAL" clId="{3713CBBA-1625-4F7F-8DBD-3FB90AE9B640}" dt="2025-01-14T13:44:51.959" v="150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4:59.031" v="151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3713CBBA-1625-4F7F-8DBD-3FB90AE9B640}" dt="2025-01-14T13:44:59.031" v="151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5:07.106" v="152"/>
        <pc:sldMkLst>
          <pc:docMk/>
          <pc:sldMk cId="2590355076" sldId="818"/>
        </pc:sldMkLst>
        <pc:graphicFrameChg chg="mod">
          <ac:chgData name="Mario Ruedas Racines" userId="c80df098-6526-4394-817a-79ac6475d945" providerId="ADAL" clId="{3713CBBA-1625-4F7F-8DBD-3FB90AE9B640}" dt="2025-01-14T13:45:07.106" v="152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5:17.492" v="153"/>
        <pc:sldMkLst>
          <pc:docMk/>
          <pc:sldMk cId="1399775581" sldId="819"/>
        </pc:sldMkLst>
        <pc:graphicFrameChg chg="mod">
          <ac:chgData name="Mario Ruedas Racines" userId="c80df098-6526-4394-817a-79ac6475d945" providerId="ADAL" clId="{3713CBBA-1625-4F7F-8DBD-3FB90AE9B640}" dt="2025-01-14T13:45:17.492" v="153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5:24.718" v="154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3713CBBA-1625-4F7F-8DBD-3FB90AE9B640}" dt="2025-01-14T13:45:24.718" v="154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3713CBBA-1625-4F7F-8DBD-3FB90AE9B640}" dt="2025-01-14T13:45:37.782" v="155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3713CBBA-1625-4F7F-8DBD-3FB90AE9B640}" dt="2025-01-14T13:45:37.782" v="155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</pc:docChg>
  </pc:docChgLst>
  <pc:docChgLst>
    <pc:chgData name="Diana Castaneda" userId="7b44afa0-e4de-462a-9df6-46a80899ffce" providerId="ADAL" clId="{9242467E-51B3-464D-8881-382A8F09B3BE}"/>
    <pc:docChg chg="custSel modSld">
      <pc:chgData name="Diana Castaneda" userId="7b44afa0-e4de-462a-9df6-46a80899ffce" providerId="ADAL" clId="{9242467E-51B3-464D-8881-382A8F09B3BE}" dt="2025-01-22T15:31:27.583" v="101" actId="20577"/>
      <pc:docMkLst>
        <pc:docMk/>
      </pc:docMkLst>
      <pc:sldChg chg="modSp mod">
        <pc:chgData name="Diana Castaneda" userId="7b44afa0-e4de-462a-9df6-46a80899ffce" providerId="ADAL" clId="{9242467E-51B3-464D-8881-382A8F09B3BE}" dt="2025-01-22T15:31:27.583" v="101" actId="20577"/>
        <pc:sldMkLst>
          <pc:docMk/>
          <pc:sldMk cId="1547099231" sldId="842"/>
        </pc:sldMkLst>
      </pc:sldChg>
    </pc:docChg>
  </pc:docChgLst>
  <pc:docChgLst>
    <pc:chgData name="Mario Ruedas Racines" userId="c80df098-6526-4394-817a-79ac6475d945" providerId="ADAL" clId="{A40F96B2-3132-43D3-81B4-88134E496ABD}"/>
    <pc:docChg chg="undo custSel modSld">
      <pc:chgData name="Mario Ruedas Racines" userId="c80df098-6526-4394-817a-79ac6475d945" providerId="ADAL" clId="{A40F96B2-3132-43D3-81B4-88134E496ABD}" dt="2025-01-09T16:53:18.539" v="450"/>
      <pc:docMkLst>
        <pc:docMk/>
      </pc:docMkLst>
      <pc:sldChg chg="delSp modSp mod modNotesTx">
        <pc:chgData name="Mario Ruedas Racines" userId="c80df098-6526-4394-817a-79ac6475d945" providerId="ADAL" clId="{A40F96B2-3132-43D3-81B4-88134E496ABD}" dt="2025-01-09T16:53:05.191" v="447" actId="1076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A40F96B2-3132-43D3-81B4-88134E496ABD}" dt="2025-01-09T14:44:22.133" v="331"/>
          <ac:graphicFrameMkLst>
            <pc:docMk/>
            <pc:sldMk cId="1117261487" sldId="817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A40F96B2-3132-43D3-81B4-88134E496ABD}" dt="2025-01-09T16:53:05.191" v="447" actId="1076"/>
          <ac:picMkLst>
            <pc:docMk/>
            <pc:sldMk cId="1117261487" sldId="817"/>
            <ac:picMk id="25" creationId="{B94B1BEB-B09B-1BCE-86FB-85D287D167E9}"/>
          </ac:picMkLst>
        </pc:picChg>
      </pc:sldChg>
      <pc:sldChg chg="addSp delSp modSp mod modNotesTx">
        <pc:chgData name="Mario Ruedas Racines" userId="c80df098-6526-4394-817a-79ac6475d945" providerId="ADAL" clId="{A40F96B2-3132-43D3-81B4-88134E496ABD}" dt="2025-01-09T16:48:21.721" v="406" actId="478"/>
        <pc:sldMkLst>
          <pc:docMk/>
          <pc:sldMk cId="488571142" sldId="820"/>
        </pc:sldMkLst>
        <pc:graphicFrameChg chg="mod">
          <ac:chgData name="Mario Ruedas Racines" userId="c80df098-6526-4394-817a-79ac6475d945" providerId="ADAL" clId="{A40F96B2-3132-43D3-81B4-88134E496ABD}" dt="2025-01-09T14:44:58.354" v="334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addSp delSp modSp mod modNotesTx">
        <pc:chgData name="Mario Ruedas Racines" userId="c80df098-6526-4394-817a-79ac6475d945" providerId="ADAL" clId="{A40F96B2-3132-43D3-81B4-88134E496ABD}" dt="2025-01-09T16:44:16.969" v="394" actId="6549"/>
        <pc:sldMkLst>
          <pc:docMk/>
          <pc:sldMk cId="2093751723" sldId="821"/>
        </pc:sldMkLst>
        <pc:graphicFrameChg chg="mod">
          <ac:chgData name="Mario Ruedas Racines" userId="c80df098-6526-4394-817a-79ac6475d945" providerId="ADAL" clId="{A40F96B2-3132-43D3-81B4-88134E496ABD}" dt="2025-01-09T14:45:07.438" v="335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  <pc:sldChg chg="addSp delSp modSp mod">
        <pc:chgData name="Mario Ruedas Racines" userId="c80df098-6526-4394-817a-79ac6475d945" providerId="ADAL" clId="{A40F96B2-3132-43D3-81B4-88134E496ABD}" dt="2025-01-09T15:41:58.175" v="341" actId="1076"/>
        <pc:sldMkLst>
          <pc:docMk/>
          <pc:sldMk cId="3761602743" sldId="838"/>
        </pc:sldMkLst>
      </pc:sldChg>
    </pc:docChg>
  </pc:docChgLst>
  <pc:docChgLst>
    <pc:chgData name="Aaron Moises Omana Rojas" userId="2eb6837c-fc4c-44cb-a38b-da97fdd799d1" providerId="ADAL" clId="{DB359EC4-26A0-4CF2-8339-481743D85E99}"/>
    <pc:docChg chg="custSel modSld">
      <pc:chgData name="Aaron Moises Omana Rojas" userId="2eb6837c-fc4c-44cb-a38b-da97fdd799d1" providerId="ADAL" clId="{DB359EC4-26A0-4CF2-8339-481743D85E99}" dt="2025-01-06T17:31:04.371" v="425" actId="1076"/>
      <pc:docMkLst>
        <pc:docMk/>
      </pc:docMkLst>
      <pc:sldChg chg="addSp delSp modSp mod">
        <pc:chgData name="Aaron Moises Omana Rojas" userId="2eb6837c-fc4c-44cb-a38b-da97fdd799d1" providerId="ADAL" clId="{DB359EC4-26A0-4CF2-8339-481743D85E99}" dt="2025-01-06T17:25:49.216" v="421" actId="20577"/>
        <pc:sldMkLst>
          <pc:docMk/>
          <pc:sldMk cId="3289937462" sldId="837"/>
        </pc:sldMkLst>
      </pc:sldChg>
    </pc:docChg>
  </pc:docChgLst>
  <pc:docChgLst>
    <pc:chgData name="Diana Castaneda" userId="7b44afa0-e4de-462a-9df6-46a80899ffce" providerId="ADAL" clId="{FE3B5375-7E58-4B22-A29A-9E1115E6B66D}"/>
    <pc:docChg chg="undo custSel addSld delSld modSld">
      <pc:chgData name="Diana Castaneda" userId="7b44afa0-e4de-462a-9df6-46a80899ffce" providerId="ADAL" clId="{FE3B5375-7E58-4B22-A29A-9E1115E6B66D}" dt="2025-01-27T16:25:50.956" v="250" actId="6549"/>
      <pc:docMkLst>
        <pc:docMk/>
      </pc:docMkLst>
      <pc:sldChg chg="addSp delSp modSp mod">
        <pc:chgData name="Diana Castaneda" userId="7b44afa0-e4de-462a-9df6-46a80899ffce" providerId="ADAL" clId="{FE3B5375-7E58-4B22-A29A-9E1115E6B66D}" dt="2025-01-27T16:25:08.494" v="240" actId="20577"/>
        <pc:sldMkLst>
          <pc:docMk/>
          <pc:sldMk cId="1547099231" sldId="842"/>
        </pc:sldMkLst>
        <pc:spChg chg="mod">
          <ac:chgData name="Diana Castaneda" userId="7b44afa0-e4de-462a-9df6-46a80899ffce" providerId="ADAL" clId="{FE3B5375-7E58-4B22-A29A-9E1115E6B66D}" dt="2025-01-27T16:25:08.494" v="240" actId="20577"/>
          <ac:spMkLst>
            <pc:docMk/>
            <pc:sldMk cId="1547099231" sldId="842"/>
            <ac:spMk id="3" creationId="{725ED92B-00BA-D8C0-0FAF-7C08C991E586}"/>
          </ac:spMkLst>
        </pc:spChg>
        <pc:spChg chg="mod">
          <ac:chgData name="Diana Castaneda" userId="7b44afa0-e4de-462a-9df6-46a80899ffce" providerId="ADAL" clId="{FE3B5375-7E58-4B22-A29A-9E1115E6B66D}" dt="2025-01-27T14:50:44.681" v="80" actId="20577"/>
          <ac:spMkLst>
            <pc:docMk/>
            <pc:sldMk cId="1547099231" sldId="842"/>
            <ac:spMk id="12" creationId="{08CDE2E7-5F73-0ADB-E7F2-2E941485AE23}"/>
          </ac:spMkLst>
        </pc:spChg>
        <pc:spChg chg="mod">
          <ac:chgData name="Diana Castaneda" userId="7b44afa0-e4de-462a-9df6-46a80899ffce" providerId="ADAL" clId="{FE3B5375-7E58-4B22-A29A-9E1115E6B66D}" dt="2025-01-27T14:46:23.707" v="5" actId="20577"/>
          <ac:spMkLst>
            <pc:docMk/>
            <pc:sldMk cId="1547099231" sldId="842"/>
            <ac:spMk id="13" creationId="{6E39676B-21E8-C815-160A-9C7E7AEAE3C4}"/>
          </ac:spMkLst>
        </pc:spChg>
        <pc:graphicFrameChg chg="mod">
          <ac:chgData name="Diana Castaneda" userId="7b44afa0-e4de-462a-9df6-46a80899ffce" providerId="ADAL" clId="{FE3B5375-7E58-4B22-A29A-9E1115E6B66D}" dt="2025-01-27T16:19:40.779" v="203" actId="6549"/>
          <ac:graphicFrameMkLst>
            <pc:docMk/>
            <pc:sldMk cId="1547099231" sldId="842"/>
            <ac:graphicFrameMk id="2" creationId="{B5782078-0EA1-4D4F-85BB-B61FBE6B2515}"/>
          </ac:graphicFrameMkLst>
        </pc:graphicFrameChg>
        <pc:graphicFrameChg chg="add del mod">
          <ac:chgData name="Diana Castaneda" userId="7b44afa0-e4de-462a-9df6-46a80899ffce" providerId="ADAL" clId="{FE3B5375-7E58-4B22-A29A-9E1115E6B66D}" dt="2025-01-27T14:46:04.234" v="1" actId="478"/>
          <ac:graphicFrameMkLst>
            <pc:docMk/>
            <pc:sldMk cId="1547099231" sldId="842"/>
            <ac:graphicFrameMk id="5" creationId="{9FAECAFC-10F0-C838-A409-66E541F3A563}"/>
          </ac:graphicFrameMkLst>
        </pc:graphicFrameChg>
      </pc:sldChg>
      <pc:sldChg chg="modSp add mod">
        <pc:chgData name="Diana Castaneda" userId="7b44afa0-e4de-462a-9df6-46a80899ffce" providerId="ADAL" clId="{FE3B5375-7E58-4B22-A29A-9E1115E6B66D}" dt="2025-01-27T16:25:39.376" v="248" actId="6549"/>
        <pc:sldMkLst>
          <pc:docMk/>
          <pc:sldMk cId="2720727508" sldId="843"/>
        </pc:sldMkLst>
        <pc:spChg chg="mod">
          <ac:chgData name="Diana Castaneda" userId="7b44afa0-e4de-462a-9df6-46a80899ffce" providerId="ADAL" clId="{FE3B5375-7E58-4B22-A29A-9E1115E6B66D}" dt="2025-01-27T16:25:39.376" v="248" actId="6549"/>
          <ac:spMkLst>
            <pc:docMk/>
            <pc:sldMk cId="2720727508" sldId="843"/>
            <ac:spMk id="3" creationId="{45B9DCA6-8C15-BC57-D09D-6ABE7E55F3D0}"/>
          </ac:spMkLst>
        </pc:spChg>
        <pc:spChg chg="mod">
          <ac:chgData name="Diana Castaneda" userId="7b44afa0-e4de-462a-9df6-46a80899ffce" providerId="ADAL" clId="{FE3B5375-7E58-4B22-A29A-9E1115E6B66D}" dt="2025-01-27T14:50:58.489" v="88" actId="20577"/>
          <ac:spMkLst>
            <pc:docMk/>
            <pc:sldMk cId="2720727508" sldId="843"/>
            <ac:spMk id="12" creationId="{CE9BF543-8BF8-52E1-DFE9-27B135E998BE}"/>
          </ac:spMkLst>
        </pc:spChg>
        <pc:spChg chg="mod">
          <ac:chgData name="Diana Castaneda" userId="7b44afa0-e4de-462a-9df6-46a80899ffce" providerId="ADAL" clId="{FE3B5375-7E58-4B22-A29A-9E1115E6B66D}" dt="2025-01-27T14:46:31.235" v="9" actId="6549"/>
          <ac:spMkLst>
            <pc:docMk/>
            <pc:sldMk cId="2720727508" sldId="843"/>
            <ac:spMk id="13" creationId="{B856293E-C956-4D4F-7829-BF476E81B642}"/>
          </ac:spMkLst>
        </pc:spChg>
        <pc:graphicFrameChg chg="mod">
          <ac:chgData name="Diana Castaneda" userId="7b44afa0-e4de-462a-9df6-46a80899ffce" providerId="ADAL" clId="{FE3B5375-7E58-4B22-A29A-9E1115E6B66D}" dt="2025-01-27T16:19:49.116" v="207" actId="6549"/>
          <ac:graphicFrameMkLst>
            <pc:docMk/>
            <pc:sldMk cId="2720727508" sldId="843"/>
            <ac:graphicFrameMk id="2" creationId="{D3176C4D-1DDA-2BD8-73C7-42E84BDE5A64}"/>
          </ac:graphicFrameMkLst>
        </pc:graphicFrameChg>
      </pc:sldChg>
      <pc:sldChg chg="modSp add mod">
        <pc:chgData name="Diana Castaneda" userId="7b44afa0-e4de-462a-9df6-46a80899ffce" providerId="ADAL" clId="{FE3B5375-7E58-4B22-A29A-9E1115E6B66D}" dt="2025-01-27T16:25:25.338" v="246" actId="20577"/>
        <pc:sldMkLst>
          <pc:docMk/>
          <pc:sldMk cId="86129456" sldId="844"/>
        </pc:sldMkLst>
        <pc:spChg chg="mod">
          <ac:chgData name="Diana Castaneda" userId="7b44afa0-e4de-462a-9df6-46a80899ffce" providerId="ADAL" clId="{FE3B5375-7E58-4B22-A29A-9E1115E6B66D}" dt="2025-01-27T16:25:25.338" v="246" actId="20577"/>
          <ac:spMkLst>
            <pc:docMk/>
            <pc:sldMk cId="86129456" sldId="844"/>
            <ac:spMk id="3" creationId="{544A9610-E00C-71B7-82B7-88E619F9A250}"/>
          </ac:spMkLst>
        </pc:spChg>
        <pc:spChg chg="mod">
          <ac:chgData name="Diana Castaneda" userId="7b44afa0-e4de-462a-9df6-46a80899ffce" providerId="ADAL" clId="{FE3B5375-7E58-4B22-A29A-9E1115E6B66D}" dt="2025-01-27T14:50:51.568" v="84" actId="20577"/>
          <ac:spMkLst>
            <pc:docMk/>
            <pc:sldMk cId="86129456" sldId="844"/>
            <ac:spMk id="12" creationId="{9346F690-0DB7-E145-7F53-E3C725D7C441}"/>
          </ac:spMkLst>
        </pc:spChg>
        <pc:spChg chg="mod">
          <ac:chgData name="Diana Castaneda" userId="7b44afa0-e4de-462a-9df6-46a80899ffce" providerId="ADAL" clId="{FE3B5375-7E58-4B22-A29A-9E1115E6B66D}" dt="2025-01-27T14:46:27.282" v="7" actId="6549"/>
          <ac:spMkLst>
            <pc:docMk/>
            <pc:sldMk cId="86129456" sldId="844"/>
            <ac:spMk id="13" creationId="{90905542-E726-30F9-AC20-7308A4A606C7}"/>
          </ac:spMkLst>
        </pc:spChg>
        <pc:graphicFrameChg chg="mod">
          <ac:chgData name="Diana Castaneda" userId="7b44afa0-e4de-462a-9df6-46a80899ffce" providerId="ADAL" clId="{FE3B5375-7E58-4B22-A29A-9E1115E6B66D}" dt="2025-01-27T16:19:45.308" v="205" actId="20577"/>
          <ac:graphicFrameMkLst>
            <pc:docMk/>
            <pc:sldMk cId="86129456" sldId="844"/>
            <ac:graphicFrameMk id="2" creationId="{CA762B6D-3FBA-B92D-B539-69BC3E9F0E92}"/>
          </ac:graphicFrameMkLst>
        </pc:graphicFrameChg>
      </pc:sldChg>
      <pc:sldChg chg="new del">
        <pc:chgData name="Diana Castaneda" userId="7b44afa0-e4de-462a-9df6-46a80899ffce" providerId="ADAL" clId="{FE3B5375-7E58-4B22-A29A-9E1115E6B66D}" dt="2025-01-27T15:41:02.674" v="139" actId="680"/>
        <pc:sldMkLst>
          <pc:docMk/>
          <pc:sldMk cId="2042112859" sldId="845"/>
        </pc:sldMkLst>
      </pc:sldChg>
    </pc:docChg>
  </pc:docChgLst>
  <pc:docChgLst>
    <pc:chgData name="Diana Castaneda" userId="7b44afa0-e4de-462a-9df6-46a80899ffce" providerId="ADAL" clId="{BEF14812-642F-4C81-A80F-7FD07F35FB7F}"/>
    <pc:docChg chg="custSel modSld">
      <pc:chgData name="Diana Castaneda" userId="7b44afa0-e4de-462a-9df6-46a80899ffce" providerId="ADAL" clId="{BEF14812-642F-4C81-A80F-7FD07F35FB7F}" dt="2025-01-07T16:41:29.188" v="367" actId="20577"/>
      <pc:docMkLst>
        <pc:docMk/>
      </pc:docMkLst>
    </pc:docChg>
  </pc:docChgLst>
  <pc:docChgLst>
    <pc:chgData name="Mario Ruedas Racines" userId="c80df098-6526-4394-817a-79ac6475d945" providerId="ADAL" clId="{D8DE3336-07EB-4636-9A20-25FE51916A79}"/>
    <pc:docChg chg="undo custSel addSld delSld modSld">
      <pc:chgData name="Mario Ruedas Racines" userId="c80df098-6526-4394-817a-79ac6475d945" providerId="ADAL" clId="{D8DE3336-07EB-4636-9A20-25FE51916A79}" dt="2025-01-02T13:51:10.696" v="448" actId="1076"/>
      <pc:docMkLst>
        <pc:docMk/>
      </pc:docMkLst>
      <pc:sldChg chg="add del setBg">
        <pc:chgData name="Mario Ruedas Racines" userId="c80df098-6526-4394-817a-79ac6475d945" providerId="ADAL" clId="{D8DE3336-07EB-4636-9A20-25FE51916A79}" dt="2025-01-02T12:50:28.145" v="201"/>
        <pc:sldMkLst>
          <pc:docMk/>
          <pc:sldMk cId="2094547855" sldId="441"/>
        </pc:sldMkLst>
      </pc:sldChg>
      <pc:sldChg chg="add del setBg">
        <pc:chgData name="Mario Ruedas Racines" userId="c80df098-6526-4394-817a-79ac6475d945" providerId="ADAL" clId="{D8DE3336-07EB-4636-9A20-25FE51916A79}" dt="2025-01-02T12:50:28.145" v="201"/>
        <pc:sldMkLst>
          <pc:docMk/>
          <pc:sldMk cId="773435425" sldId="732"/>
        </pc:sldMkLst>
      </pc:sldChg>
      <pc:sldChg chg="modSp add del">
        <pc:chgData name="Mario Ruedas Racines" userId="c80df098-6526-4394-817a-79ac6475d945" providerId="ADAL" clId="{D8DE3336-07EB-4636-9A20-25FE51916A79}" dt="2025-01-02T13:50:14.069" v="442"/>
        <pc:sldMkLst>
          <pc:docMk/>
          <pc:sldMk cId="1117261487" sldId="817"/>
        </pc:sldMkLst>
        <pc:graphicFrameChg chg="mod">
          <ac:chgData name="Mario Ruedas Racines" userId="c80df098-6526-4394-817a-79ac6475d945" providerId="ADAL" clId="{D8DE3336-07EB-4636-9A20-25FE51916A79}" dt="2025-01-02T13:50:14.069" v="442"/>
          <ac:graphicFrameMkLst>
            <pc:docMk/>
            <pc:sldMk cId="1117261487" sldId="817"/>
            <ac:graphicFrameMk id="6" creationId="{00000000-0000-0000-0000-000000000000}"/>
          </ac:graphicFrameMkLst>
        </pc:graphicFrameChg>
      </pc:sldChg>
    </pc:docChg>
  </pc:docChgLst>
  <pc:docChgLst>
    <pc:chgData name="Cielo Diaz" userId="7d7c5770-d55c-41b5-bc20-b6e83749b3ce" providerId="ADAL" clId="{E1684C2B-CC8C-4CEF-B324-98B4C628372E}"/>
    <pc:docChg chg="custSel modSld">
      <pc:chgData name="Cielo Diaz" userId="7d7c5770-d55c-41b5-bc20-b6e83749b3ce" providerId="ADAL" clId="{E1684C2B-CC8C-4CEF-B324-98B4C628372E}" dt="2025-01-24T15:33:11.442" v="155" actId="1076"/>
      <pc:docMkLst>
        <pc:docMk/>
      </pc:docMkLst>
      <pc:sldChg chg="addSp delSp modSp mod">
        <pc:chgData name="Cielo Diaz" userId="7d7c5770-d55c-41b5-bc20-b6e83749b3ce" providerId="ADAL" clId="{E1684C2B-CC8C-4CEF-B324-98B4C628372E}" dt="2025-01-24T15:33:11.442" v="155" actId="1076"/>
        <pc:sldMkLst>
          <pc:docMk/>
          <pc:sldMk cId="3761602743" sldId="838"/>
        </pc:sldMkLst>
        <pc:picChg chg="add mod">
          <ac:chgData name="Cielo Diaz" userId="7d7c5770-d55c-41b5-bc20-b6e83749b3ce" providerId="ADAL" clId="{E1684C2B-CC8C-4CEF-B324-98B4C628372E}" dt="2025-01-24T15:33:11.442" v="155" actId="1076"/>
          <ac:picMkLst>
            <pc:docMk/>
            <pc:sldMk cId="3761602743" sldId="838"/>
            <ac:picMk id="3" creationId="{D7193C4C-0792-32EA-7245-39858B0A2E6B}"/>
          </ac:picMkLst>
        </pc:picChg>
      </pc:sldChg>
    </pc:docChg>
  </pc:docChgLst>
  <pc:docChgLst>
    <pc:chgData name="Cielo Diaz" userId="7d7c5770-d55c-41b5-bc20-b6e83749b3ce" providerId="ADAL" clId="{6763F4A5-ABE9-4AE4-9ACA-18B6DB2768DC}"/>
    <pc:docChg chg="custSel modSld">
      <pc:chgData name="Cielo Diaz" userId="7d7c5770-d55c-41b5-bc20-b6e83749b3ce" providerId="ADAL" clId="{6763F4A5-ABE9-4AE4-9ACA-18B6DB2768DC}" dt="2025-01-28T16:31:43.336" v="557"/>
      <pc:docMkLst>
        <pc:docMk/>
      </pc:docMkLst>
      <pc:sldChg chg="modSp mod">
        <pc:chgData name="Cielo Diaz" userId="7d7c5770-d55c-41b5-bc20-b6e83749b3ce" providerId="ADAL" clId="{6763F4A5-ABE9-4AE4-9ACA-18B6DB2768DC}" dt="2025-01-28T16:03:18.204" v="17" actId="20577"/>
        <pc:sldMkLst>
          <pc:docMk/>
          <pc:sldMk cId="3557094113" sldId="814"/>
        </pc:sldMkLst>
        <pc:spChg chg="mod">
          <ac:chgData name="Cielo Diaz" userId="7d7c5770-d55c-41b5-bc20-b6e83749b3ce" providerId="ADAL" clId="{6763F4A5-ABE9-4AE4-9ACA-18B6DB2768DC}" dt="2025-01-28T16:03:18.204" v="17" actId="20577"/>
          <ac:spMkLst>
            <pc:docMk/>
            <pc:sldMk cId="3557094113" sldId="814"/>
            <ac:spMk id="60" creationId="{CA5A9BB9-471E-46DF-ACAE-C47B2B1A6F7D}"/>
          </ac:spMkLst>
        </pc:spChg>
      </pc:sldChg>
      <pc:sldChg chg="addSp delSp modSp mod">
        <pc:chgData name="Cielo Diaz" userId="7d7c5770-d55c-41b5-bc20-b6e83749b3ce" providerId="ADAL" clId="{6763F4A5-ABE9-4AE4-9ACA-18B6DB2768DC}" dt="2025-01-28T16:14:50.382" v="550" actId="20577"/>
        <pc:sldMkLst>
          <pc:docMk/>
          <pc:sldMk cId="929199357" sldId="815"/>
        </pc:sldMkLst>
        <pc:graphicFrameChg chg="mod modGraphic">
          <ac:chgData name="Cielo Diaz" userId="7d7c5770-d55c-41b5-bc20-b6e83749b3ce" providerId="ADAL" clId="{6763F4A5-ABE9-4AE4-9ACA-18B6DB2768DC}" dt="2025-01-28T16:14:50.382" v="550" actId="20577"/>
          <ac:graphicFrameMkLst>
            <pc:docMk/>
            <pc:sldMk cId="929199357" sldId="815"/>
            <ac:graphicFrameMk id="34" creationId="{594314D5-D5C6-4C89-9EAB-593FEF3432E0}"/>
          </ac:graphicFrameMkLst>
        </pc:graphicFrameChg>
        <pc:picChg chg="del">
          <ac:chgData name="Cielo Diaz" userId="7d7c5770-d55c-41b5-bc20-b6e83749b3ce" providerId="ADAL" clId="{6763F4A5-ABE9-4AE4-9ACA-18B6DB2768DC}" dt="2025-01-28T16:03:37.288" v="18" actId="478"/>
          <ac:picMkLst>
            <pc:docMk/>
            <pc:sldMk cId="929199357" sldId="815"/>
            <ac:picMk id="4" creationId="{284B596F-379A-5D98-7D23-AD333FA30E61}"/>
          </ac:picMkLst>
        </pc:picChg>
        <pc:picChg chg="add del mod">
          <ac:chgData name="Cielo Diaz" userId="7d7c5770-d55c-41b5-bc20-b6e83749b3ce" providerId="ADAL" clId="{6763F4A5-ABE9-4AE4-9ACA-18B6DB2768DC}" dt="2025-01-28T16:07:27.130" v="27" actId="478"/>
          <ac:picMkLst>
            <pc:docMk/>
            <pc:sldMk cId="929199357" sldId="815"/>
            <ac:picMk id="5" creationId="{7E2AEB30-FE03-C1E3-D6E0-065B00D39124}"/>
          </ac:picMkLst>
        </pc:picChg>
        <pc:picChg chg="del">
          <ac:chgData name="Cielo Diaz" userId="7d7c5770-d55c-41b5-bc20-b6e83749b3ce" providerId="ADAL" clId="{6763F4A5-ABE9-4AE4-9ACA-18B6DB2768DC}" dt="2025-01-28T16:03:40.402" v="19" actId="478"/>
          <ac:picMkLst>
            <pc:docMk/>
            <pc:sldMk cId="929199357" sldId="815"/>
            <ac:picMk id="8" creationId="{4CA2BF9A-490D-67F0-D88E-45040A851500}"/>
          </ac:picMkLst>
        </pc:picChg>
        <pc:picChg chg="del">
          <ac:chgData name="Cielo Diaz" userId="7d7c5770-d55c-41b5-bc20-b6e83749b3ce" providerId="ADAL" clId="{6763F4A5-ABE9-4AE4-9ACA-18B6DB2768DC}" dt="2025-01-28T16:04:16.262" v="24" actId="478"/>
          <ac:picMkLst>
            <pc:docMk/>
            <pc:sldMk cId="929199357" sldId="815"/>
            <ac:picMk id="11" creationId="{950B279F-AA8B-4A2C-4505-5D5821BCE90F}"/>
          </ac:picMkLst>
        </pc:picChg>
        <pc:picChg chg="add del mod">
          <ac:chgData name="Cielo Diaz" userId="7d7c5770-d55c-41b5-bc20-b6e83749b3ce" providerId="ADAL" clId="{6763F4A5-ABE9-4AE4-9ACA-18B6DB2768DC}" dt="2025-01-28T16:07:58.752" v="30" actId="478"/>
          <ac:picMkLst>
            <pc:docMk/>
            <pc:sldMk cId="929199357" sldId="815"/>
            <ac:picMk id="12" creationId="{09EDB39D-66DF-4C37-9297-B81EE3632F05}"/>
          </ac:picMkLst>
        </pc:picChg>
        <pc:picChg chg="add mod">
          <ac:chgData name="Cielo Diaz" userId="7d7c5770-d55c-41b5-bc20-b6e83749b3ce" providerId="ADAL" clId="{6763F4A5-ABE9-4AE4-9ACA-18B6DB2768DC}" dt="2025-01-28T16:04:22.859" v="26" actId="1076"/>
          <ac:picMkLst>
            <pc:docMk/>
            <pc:sldMk cId="929199357" sldId="815"/>
            <ac:picMk id="13" creationId="{3E3CEB33-47BC-1540-7AF5-792D98027D8F}"/>
          </ac:picMkLst>
        </pc:picChg>
        <pc:picChg chg="add mod">
          <ac:chgData name="Cielo Diaz" userId="7d7c5770-d55c-41b5-bc20-b6e83749b3ce" providerId="ADAL" clId="{6763F4A5-ABE9-4AE4-9ACA-18B6DB2768DC}" dt="2025-01-28T16:07:31.885" v="29" actId="1076"/>
          <ac:picMkLst>
            <pc:docMk/>
            <pc:sldMk cId="929199357" sldId="815"/>
            <ac:picMk id="17" creationId="{B522D6B3-DF91-CD19-C06D-31365F5B26FD}"/>
          </ac:picMkLst>
        </pc:picChg>
        <pc:picChg chg="add mod">
          <ac:chgData name="Cielo Diaz" userId="7d7c5770-d55c-41b5-bc20-b6e83749b3ce" providerId="ADAL" clId="{6763F4A5-ABE9-4AE4-9ACA-18B6DB2768DC}" dt="2025-01-28T16:08:04.929" v="32" actId="1076"/>
          <ac:picMkLst>
            <pc:docMk/>
            <pc:sldMk cId="929199357" sldId="815"/>
            <ac:picMk id="21" creationId="{D41E8975-B393-AC5E-94F2-ACA84FC4BFAB}"/>
          </ac:picMkLst>
        </pc:picChg>
      </pc:sldChg>
      <pc:sldChg chg="modSp">
        <pc:chgData name="Cielo Diaz" userId="7d7c5770-d55c-41b5-bc20-b6e83749b3ce" providerId="ADAL" clId="{6763F4A5-ABE9-4AE4-9ACA-18B6DB2768DC}" dt="2025-01-28T16:30:43.407" v="551"/>
        <pc:sldMkLst>
          <pc:docMk/>
          <pc:sldMk cId="3491172182" sldId="816"/>
        </pc:sldMkLst>
        <pc:graphicFrameChg chg="mod">
          <ac:chgData name="Cielo Diaz" userId="7d7c5770-d55c-41b5-bc20-b6e83749b3ce" providerId="ADAL" clId="{6763F4A5-ABE9-4AE4-9ACA-18B6DB2768DC}" dt="2025-01-28T16:30:43.407" v="551"/>
          <ac:graphicFrameMkLst>
            <pc:docMk/>
            <pc:sldMk cId="3491172182" sldId="816"/>
            <ac:graphicFrameMk id="8" creationId="{2FD157E6-55F6-2A8D-5452-0DD5AC11A8FB}"/>
          </ac:graphicFrameMkLst>
        </pc:graphicFrameChg>
      </pc:sldChg>
      <pc:sldChg chg="modSp">
        <pc:chgData name="Cielo Diaz" userId="7d7c5770-d55c-41b5-bc20-b6e83749b3ce" providerId="ADAL" clId="{6763F4A5-ABE9-4AE4-9ACA-18B6DB2768DC}" dt="2025-01-28T16:30:56.180" v="552"/>
        <pc:sldMkLst>
          <pc:docMk/>
          <pc:sldMk cId="2590355076" sldId="818"/>
        </pc:sldMkLst>
        <pc:graphicFrameChg chg="mod">
          <ac:chgData name="Cielo Diaz" userId="7d7c5770-d55c-41b5-bc20-b6e83749b3ce" providerId="ADAL" clId="{6763F4A5-ABE9-4AE4-9ACA-18B6DB2768DC}" dt="2025-01-28T16:30:56.180" v="552"/>
          <ac:graphicFrameMkLst>
            <pc:docMk/>
            <pc:sldMk cId="2590355076" sldId="818"/>
            <ac:graphicFrameMk id="15" creationId="{AAED78A7-17CA-23EA-0062-74CA0FDA2F48}"/>
          </ac:graphicFrameMkLst>
        </pc:graphicFrameChg>
      </pc:sldChg>
      <pc:sldChg chg="modSp mod">
        <pc:chgData name="Cielo Diaz" userId="7d7c5770-d55c-41b5-bc20-b6e83749b3ce" providerId="ADAL" clId="{6763F4A5-ABE9-4AE4-9ACA-18B6DB2768DC}" dt="2025-01-28T16:31:15.369" v="555" actId="1076"/>
        <pc:sldMkLst>
          <pc:docMk/>
          <pc:sldMk cId="1399775581" sldId="819"/>
        </pc:sldMkLst>
        <pc:spChg chg="mod">
          <ac:chgData name="Cielo Diaz" userId="7d7c5770-d55c-41b5-bc20-b6e83749b3ce" providerId="ADAL" clId="{6763F4A5-ABE9-4AE4-9ACA-18B6DB2768DC}" dt="2025-01-28T16:31:15.369" v="555" actId="1076"/>
          <ac:spMkLst>
            <pc:docMk/>
            <pc:sldMk cId="1399775581" sldId="819"/>
            <ac:spMk id="3" creationId="{E308FE36-E6C5-CB61-749D-C43C81435AF6}"/>
          </ac:spMkLst>
        </pc:spChg>
        <pc:graphicFrameChg chg="mod">
          <ac:chgData name="Cielo Diaz" userId="7d7c5770-d55c-41b5-bc20-b6e83749b3ce" providerId="ADAL" clId="{6763F4A5-ABE9-4AE4-9ACA-18B6DB2768DC}" dt="2025-01-28T16:31:12.918" v="554" actId="1076"/>
          <ac:graphicFrameMkLst>
            <pc:docMk/>
            <pc:sldMk cId="1399775581" sldId="819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6763F4A5-ABE9-4AE4-9ACA-18B6DB2768DC}" dt="2025-01-28T16:31:30.749" v="556"/>
        <pc:sldMkLst>
          <pc:docMk/>
          <pc:sldMk cId="488571142" sldId="820"/>
        </pc:sldMkLst>
        <pc:graphicFrameChg chg="mod">
          <ac:chgData name="Cielo Diaz" userId="7d7c5770-d55c-41b5-bc20-b6e83749b3ce" providerId="ADAL" clId="{6763F4A5-ABE9-4AE4-9ACA-18B6DB2768DC}" dt="2025-01-28T16:31:30.749" v="556"/>
          <ac:graphicFrameMkLst>
            <pc:docMk/>
            <pc:sldMk cId="488571142" sldId="820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6763F4A5-ABE9-4AE4-9ACA-18B6DB2768DC}" dt="2025-01-28T16:31:43.336" v="557"/>
        <pc:sldMkLst>
          <pc:docMk/>
          <pc:sldMk cId="2093751723" sldId="821"/>
        </pc:sldMkLst>
        <pc:graphicFrameChg chg="mod">
          <ac:chgData name="Cielo Diaz" userId="7d7c5770-d55c-41b5-bc20-b6e83749b3ce" providerId="ADAL" clId="{6763F4A5-ABE9-4AE4-9ACA-18B6DB2768DC}" dt="2025-01-28T16:31:43.336" v="557"/>
          <ac:graphicFrameMkLst>
            <pc:docMk/>
            <pc:sldMk cId="2093751723" sldId="821"/>
            <ac:graphicFrameMk id="6" creationId="{00000000-0000-0000-0000-000000000000}"/>
          </ac:graphicFrameMkLst>
        </pc:graphicFrameChg>
      </pc:sldChg>
      <pc:sldChg chg="addSp delSp modSp mod">
        <pc:chgData name="Cielo Diaz" userId="7d7c5770-d55c-41b5-bc20-b6e83749b3ce" providerId="ADAL" clId="{6763F4A5-ABE9-4AE4-9ACA-18B6DB2768DC}" dt="2025-01-28T15:42:37.505" v="15" actId="1076"/>
        <pc:sldMkLst>
          <pc:docMk/>
          <pc:sldMk cId="3761602743" sldId="838"/>
        </pc:sldMkLst>
        <pc:picChg chg="del">
          <ac:chgData name="Cielo Diaz" userId="7d7c5770-d55c-41b5-bc20-b6e83749b3ce" providerId="ADAL" clId="{6763F4A5-ABE9-4AE4-9ACA-18B6DB2768DC}" dt="2025-01-28T15:40:36.791" v="0" actId="478"/>
          <ac:picMkLst>
            <pc:docMk/>
            <pc:sldMk cId="3761602743" sldId="838"/>
            <ac:picMk id="2" creationId="{ABED6BF5-9B66-7509-7283-99217915EA74}"/>
          </ac:picMkLst>
        </pc:picChg>
        <pc:picChg chg="del">
          <ac:chgData name="Cielo Diaz" userId="7d7c5770-d55c-41b5-bc20-b6e83749b3ce" providerId="ADAL" clId="{6763F4A5-ABE9-4AE4-9ACA-18B6DB2768DC}" dt="2025-01-28T15:41:24.834" v="6" actId="478"/>
          <ac:picMkLst>
            <pc:docMk/>
            <pc:sldMk cId="3761602743" sldId="838"/>
            <ac:picMk id="3" creationId="{D7193C4C-0792-32EA-7245-39858B0A2E6B}"/>
          </ac:picMkLst>
        </pc:picChg>
        <pc:picChg chg="add mod">
          <ac:chgData name="Cielo Diaz" userId="7d7c5770-d55c-41b5-bc20-b6e83749b3ce" providerId="ADAL" clId="{6763F4A5-ABE9-4AE4-9ACA-18B6DB2768DC}" dt="2025-01-28T15:40:44.714" v="2" actId="1076"/>
          <ac:picMkLst>
            <pc:docMk/>
            <pc:sldMk cId="3761602743" sldId="838"/>
            <ac:picMk id="6" creationId="{41689B16-BA61-B866-B581-D7CAC6284247}"/>
          </ac:picMkLst>
        </pc:picChg>
        <pc:picChg chg="del">
          <ac:chgData name="Cielo Diaz" userId="7d7c5770-d55c-41b5-bc20-b6e83749b3ce" providerId="ADAL" clId="{6763F4A5-ABE9-4AE4-9ACA-18B6DB2768DC}" dt="2025-01-28T15:40:50.963" v="3" actId="478"/>
          <ac:picMkLst>
            <pc:docMk/>
            <pc:sldMk cId="3761602743" sldId="838"/>
            <ac:picMk id="7" creationId="{DACA786E-E94F-2BC3-F656-3DA0FD26C1C8}"/>
          </ac:picMkLst>
        </pc:picChg>
        <pc:picChg chg="add mod">
          <ac:chgData name="Cielo Diaz" userId="7d7c5770-d55c-41b5-bc20-b6e83749b3ce" providerId="ADAL" clId="{6763F4A5-ABE9-4AE4-9ACA-18B6DB2768DC}" dt="2025-01-28T15:40:55.484" v="5" actId="1076"/>
          <ac:picMkLst>
            <pc:docMk/>
            <pc:sldMk cId="3761602743" sldId="838"/>
            <ac:picMk id="9" creationId="{B2FEEE8A-270E-BD0A-393F-146A420FAE7E}"/>
          </ac:picMkLst>
        </pc:picChg>
        <pc:picChg chg="add mod">
          <ac:chgData name="Cielo Diaz" userId="7d7c5770-d55c-41b5-bc20-b6e83749b3ce" providerId="ADAL" clId="{6763F4A5-ABE9-4AE4-9ACA-18B6DB2768DC}" dt="2025-01-28T15:41:31.734" v="8" actId="1076"/>
          <ac:picMkLst>
            <pc:docMk/>
            <pc:sldMk cId="3761602743" sldId="838"/>
            <ac:picMk id="10" creationId="{5247990C-E102-8148-808E-605AA3959ADD}"/>
          </ac:picMkLst>
        </pc:picChg>
        <pc:picChg chg="add mod modCrop">
          <ac:chgData name="Cielo Diaz" userId="7d7c5770-d55c-41b5-bc20-b6e83749b3ce" providerId="ADAL" clId="{6763F4A5-ABE9-4AE4-9ACA-18B6DB2768DC}" dt="2025-01-28T15:42:37.505" v="15" actId="1076"/>
          <ac:picMkLst>
            <pc:docMk/>
            <pc:sldMk cId="3761602743" sldId="838"/>
            <ac:picMk id="13" creationId="{38014875-7833-71F1-E96C-FCEE25A71A93}"/>
          </ac:picMkLst>
        </pc:picChg>
      </pc:sldChg>
    </pc:docChg>
  </pc:docChgLst>
  <pc:docChgLst>
    <pc:chgData name="Mario Ruedas Racines" userId="c80df098-6526-4394-817a-79ac6475d945" providerId="ADAL" clId="{0A5EAE2C-2D1A-4F21-AB0A-5C6825EBC764}"/>
    <pc:docChg chg="undo redo custSel modSld">
      <pc:chgData name="Mario Ruedas Racines" userId="c80df098-6526-4394-817a-79ac6475d945" providerId="ADAL" clId="{0A5EAE2C-2D1A-4F21-AB0A-5C6825EBC764}" dt="2025-01-10T14:51:15.436" v="234" actId="1076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https://undp.sharepoint.com/sites/CentroServiciosClimtico/Shared%20Documents/GCF-17_Productos_CRPA/08_BCH/DatosEstacionesLluvias/2025/001_Precipitacion_Enero2025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_2D1_BCA9B6A6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800" b="1" i="0" u="none" strike="noStrike" kern="1200" spc="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Lluvia </a:t>
            </a:r>
            <a:r>
              <a:rPr lang="en-US" sz="1800" b="1" err="1">
                <a:solidFill>
                  <a:schemeClr val="accent3">
                    <a:lumMod val="50000"/>
                  </a:schemeClr>
                </a:solidFill>
              </a:rPr>
              <a:t>registrada</a:t>
            </a: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800" b="1" err="1">
                <a:solidFill>
                  <a:schemeClr val="accent3">
                    <a:lumMod val="50000"/>
                  </a:schemeClr>
                </a:solidFill>
              </a:rPr>
              <a:t>el</a:t>
            </a:r>
            <a:r>
              <a:rPr lang="en-US" sz="1800" b="1" baseline="0">
                <a:solidFill>
                  <a:schemeClr val="accent3">
                    <a:lumMod val="50000"/>
                  </a:schemeClr>
                </a:solidFill>
              </a:rPr>
              <a:t> 27</a:t>
            </a:r>
            <a:r>
              <a:rPr lang="en-US" sz="1800" b="1" i="0" u="none" strike="noStrike" baseline="0">
                <a:solidFill>
                  <a:srgbClr val="A5A5A5">
                    <a:lumMod val="50000"/>
                  </a:srgbClr>
                </a:solidFill>
                <a:effectLst/>
              </a:rPr>
              <a:t> </a:t>
            </a:r>
            <a:r>
              <a:rPr lang="en-US" sz="1800" b="1" i="0" u="none" strike="noStrike" baseline="0" err="1">
                <a:solidFill>
                  <a:srgbClr val="A5A5A5">
                    <a:lumMod val="50000"/>
                  </a:srgbClr>
                </a:solidFill>
                <a:effectLst/>
              </a:rPr>
              <a:t>enero</a:t>
            </a:r>
            <a:r>
              <a:rPr lang="en-US" sz="1800" b="1" baseline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de 2025 </a:t>
            </a:r>
          </a:p>
        </c:rich>
      </c:tx>
      <c:layout>
        <c:manualLayout>
          <c:xMode val="edge"/>
          <c:yMode val="edge"/>
          <c:x val="0.22182047244094488"/>
          <c:y val="1.8844257221885378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floor>
    <c:sideWall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sideWall>
    <c:backWall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'23'!$F$1</c:f>
              <c:strCache>
                <c:ptCount val="1"/>
                <c:pt idx="0">
                  <c:v>Precipitación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solidFill>
                <a:srgbClr val="93C722">
                  <a:lumMod val="50000"/>
                </a:srgbClr>
              </a:solidFill>
            </a:ln>
            <a:effectLst/>
            <a:sp3d>
              <a:contourClr>
                <a:srgbClr val="93C722">
                  <a:lumMod val="50000"/>
                </a:srgbClr>
              </a:contourClr>
            </a:sp3d>
          </c:spPr>
          <c:invertIfNegative val="0"/>
          <c:cat>
            <c:strRef>
              <c:f>'23'!$E$2:$E$26</c:f>
              <c:strCache>
                <c:ptCount val="18"/>
                <c:pt idx="0">
                  <c:v>CAÑO BARRO (Aut)-Ayapel [13027040]</c:v>
                </c:pt>
                <c:pt idx="1">
                  <c:v>MARRALÚ (Aut)-Ayapel [25027770]</c:v>
                </c:pt>
                <c:pt idx="2">
                  <c:v>AYAPEL (Aut)-Ayapel [25025030]</c:v>
                </c:pt>
                <c:pt idx="3">
                  <c:v>LA RAYA (Aut)-San Jacinto del Cauca  [25027910]</c:v>
                </c:pt>
                <c:pt idx="4">
                  <c:v>SAN ANTONIO (Aut) - Magangué [25027180]</c:v>
                </c:pt>
                <c:pt idx="5">
                  <c:v>CECILIA (Aut) - Ayapel [2502700206]</c:v>
                </c:pt>
                <c:pt idx="6">
                  <c:v>LAS FLORES (Aut) - Nechí [25027270]</c:v>
                </c:pt>
                <c:pt idx="7">
                  <c:v>LA ESPERANZA (Aut) - Nechí [27037010]</c:v>
                </c:pt>
                <c:pt idx="8">
                  <c:v>MAJAGUAL (Aut)-Majagual [25025240]</c:v>
                </c:pt>
                <c:pt idx="9">
                  <c:v>SAN BENITO ABAD-San Benito Abad [25025180]</c:v>
                </c:pt>
                <c:pt idx="10">
                  <c:v>SANTIAGO APOSTOL-San Benito Abad [25020760]</c:v>
                </c:pt>
                <c:pt idx="11">
                  <c:v>APTO BARACOA-Magangué [25025100]</c:v>
                </c:pt>
                <c:pt idx="12">
                  <c:v>SAN ANTONIO-Magangué [25020950]</c:v>
                </c:pt>
                <c:pt idx="13">
                  <c:v>SAN LUIS-Sucre [25021370]</c:v>
                </c:pt>
                <c:pt idx="14">
                  <c:v>MAJAGUAL-Majagual [25025240]</c:v>
                </c:pt>
                <c:pt idx="15">
                  <c:v>LAS VARAS-San Jacinto del Cauca [25020420]</c:v>
                </c:pt>
                <c:pt idx="16">
                  <c:v>NECHÍ-Nechí [27040040]</c:v>
                </c:pt>
                <c:pt idx="17">
                  <c:v>ESPERANZA LA RADIO-Nechí [25021480]</c:v>
                </c:pt>
              </c:strCache>
            </c:strRef>
          </c:cat>
          <c:val>
            <c:numRef>
              <c:f>'23'!$F$2:$F$26</c:f>
              <c:numCache>
                <c:formatCode>0.0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12-4962-AD02-A8C14990F0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0434176"/>
        <c:axId val="280435712"/>
        <c:axId val="0"/>
      </c:bar3DChart>
      <c:catAx>
        <c:axId val="28043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80435712"/>
        <c:crosses val="autoZero"/>
        <c:auto val="1"/>
        <c:lblAlgn val="ctr"/>
        <c:lblOffset val="100"/>
        <c:noMultiLvlLbl val="0"/>
      </c:catAx>
      <c:valAx>
        <c:axId val="280435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3C722">
                  <a:lumMod val="50000"/>
                </a:srgb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b="1">
                    <a:solidFill>
                      <a:schemeClr val="accent3">
                        <a:lumMod val="50000"/>
                      </a:schemeClr>
                    </a:solidFill>
                  </a:rPr>
                  <a:t>Precipitación 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804341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rgbClr val="93C722">
                <a:lumMod val="50000"/>
              </a:srgb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lang="es-ES" sz="6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781445463345859E-2"/>
          <c:y val="5.8430534376119857E-2"/>
          <c:w val="0.93024236610616007"/>
          <c:h val="0.48819963919272824"/>
        </c:manualLayout>
      </c:layout>
      <c:lineChart>
        <c:grouping val="standard"/>
        <c:varyColors val="0"/>
        <c:ser>
          <c:idx val="1"/>
          <c:order val="0"/>
          <c:spPr>
            <a:ln w="28575" cap="rnd">
              <a:solidFill>
                <a:srgbClr val="93C722">
                  <a:lumMod val="75000"/>
                </a:srgb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8444725847880105E-3"/>
                  <c:y val="9.3033808002810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E0D-4FBD-BED3-41696D6A7FAF}"/>
                </c:ext>
              </c:extLst>
            </c:dLbl>
            <c:dLbl>
              <c:idx val="1"/>
              <c:layout>
                <c:manualLayout>
                  <c:x val="-6.5017566325455637E-3"/>
                  <c:y val="8.265298820590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E0D-4FBD-BED3-41696D6A7FAF}"/>
                </c:ext>
              </c:extLst>
            </c:dLbl>
            <c:dLbl>
              <c:idx val="2"/>
              <c:layout>
                <c:manualLayout>
                  <c:x val="-1.0794417211795951E-2"/>
                  <c:y val="7.5792073518473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E0D-4FBD-BED3-41696D6A7FAF}"/>
                </c:ext>
              </c:extLst>
            </c:dLbl>
            <c:dLbl>
              <c:idx val="3"/>
              <c:layout>
                <c:manualLayout>
                  <c:x val="-1.079447322970639E-2"/>
                  <c:y val="-5.1546391752577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0D-4FBD-BED3-41696D6A7FAF}"/>
                </c:ext>
              </c:extLst>
            </c:dLbl>
            <c:dLbl>
              <c:idx val="4"/>
              <c:layout>
                <c:manualLayout>
                  <c:x val="-1.0794473229706312E-2"/>
                  <c:y val="-4.81099656357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E0D-4FBD-BED3-41696D6A7FAF}"/>
                </c:ext>
              </c:extLst>
            </c:dLbl>
            <c:dLbl>
              <c:idx val="5"/>
              <c:layout>
                <c:manualLayout>
                  <c:x val="-1.2953367875647668E-2"/>
                  <c:y val="-4.81099656357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E0D-4FBD-BED3-41696D6A7FAF}"/>
                </c:ext>
              </c:extLst>
            </c:dLbl>
            <c:dLbl>
              <c:idx val="6"/>
              <c:layout>
                <c:manualLayout>
                  <c:x val="-1.2953367875647747E-2"/>
                  <c:y val="-5.49828178694158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E0D-4FBD-BED3-41696D6A7FAF}"/>
                </c:ext>
              </c:extLst>
            </c:dLbl>
            <c:dLbl>
              <c:idx val="7"/>
              <c:layout>
                <c:manualLayout>
                  <c:x val="-1.5112262521588947E-2"/>
                  <c:y val="-5.1546391752577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E0D-4FBD-BED3-41696D6A7FAF}"/>
                </c:ext>
              </c:extLst>
            </c:dLbl>
            <c:dLbl>
              <c:idx val="8"/>
              <c:layout>
                <c:manualLayout>
                  <c:x val="-6.6855244354559274E-3"/>
                  <c:y val="7.5827852624776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E0D-4FBD-BED3-41696D6A7FAF}"/>
                </c:ext>
              </c:extLst>
            </c:dLbl>
            <c:dLbl>
              <c:idx val="9"/>
              <c:layout>
                <c:manualLayout>
                  <c:x val="-1.0272231940850063E-2"/>
                  <c:y val="8.9501976524569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E0D-4FBD-BED3-41696D6A7F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anchor="ctr" anchorCtr="0"/>
              <a:lstStyle/>
              <a:p>
                <a:pPr>
                  <a:defRPr lang="en-US" sz="800" b="1" baseline="0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Sheet1!$B$1:$B$11</c:f>
              <c:strCache>
                <c:ptCount val="11"/>
                <c:pt idx="0">
                  <c:v>28ENE_07:00HLC</c:v>
                </c:pt>
                <c:pt idx="1">
                  <c:v>28ENE_10:00HLC</c:v>
                </c:pt>
                <c:pt idx="2">
                  <c:v>28ENE_13:00HLC</c:v>
                </c:pt>
                <c:pt idx="3">
                  <c:v>28ENE_16:00HLC</c:v>
                </c:pt>
                <c:pt idx="4">
                  <c:v>28ENE_19:00HLC</c:v>
                </c:pt>
                <c:pt idx="5">
                  <c:v>28ENE_21:00HLC</c:v>
                </c:pt>
                <c:pt idx="6">
                  <c:v>29ENE_01:00HLC</c:v>
                </c:pt>
                <c:pt idx="7">
                  <c:v>29ENE_04:00HLC</c:v>
                </c:pt>
                <c:pt idx="8">
                  <c:v>29ENE_07:00HLC</c:v>
                </c:pt>
                <c:pt idx="9">
                  <c:v>29ENE_10:00HLC</c:v>
                </c:pt>
                <c:pt idx="10">
                  <c:v>29ENE_13:00HLC</c:v>
                </c:pt>
              </c:strCache>
            </c:strRef>
          </c:cat>
          <c:val>
            <c:numRef>
              <c:f>Sheet1!$E$1:$E$11</c:f>
              <c:numCache>
                <c:formatCode>General</c:formatCode>
                <c:ptCount val="11"/>
                <c:pt idx="0">
                  <c:v>24.4</c:v>
                </c:pt>
                <c:pt idx="1">
                  <c:v>29.7</c:v>
                </c:pt>
                <c:pt idx="2">
                  <c:v>33.1</c:v>
                </c:pt>
                <c:pt idx="3">
                  <c:v>32.9</c:v>
                </c:pt>
                <c:pt idx="4">
                  <c:v>28</c:v>
                </c:pt>
                <c:pt idx="5">
                  <c:v>25.8</c:v>
                </c:pt>
                <c:pt idx="6">
                  <c:v>24.9</c:v>
                </c:pt>
                <c:pt idx="7">
                  <c:v>24.5</c:v>
                </c:pt>
                <c:pt idx="8">
                  <c:v>25.1</c:v>
                </c:pt>
                <c:pt idx="9">
                  <c:v>30</c:v>
                </c:pt>
                <c:pt idx="10">
                  <c:v>33.1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48-47F1-B14A-F32D7D5536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073376"/>
        <c:axId val="103073936"/>
      </c:lineChart>
      <c:catAx>
        <c:axId val="10307337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vert="horz" wrap="square" anchor="ctr" anchorCtr="1"/>
          <a:lstStyle/>
          <a:p>
            <a:pPr>
              <a:defRPr lang="en-US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3073936"/>
        <c:crosses val="autoZero"/>
        <c:auto val="1"/>
        <c:lblAlgn val="ctr"/>
        <c:lblOffset val="100"/>
        <c:noMultiLvlLbl val="1"/>
      </c:catAx>
      <c:valAx>
        <c:axId val="103073936"/>
        <c:scaling>
          <c:orientation val="minMax"/>
          <c:min val="19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03073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CO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0.0129</cdr:x>
      <cdr:y>0.59695</cdr:y>
    </cdr:from>
    <cdr:to>
      <cdr:x>0.04143</cdr:x>
      <cdr:y>1</cdr:y>
    </cdr:to>
    <cdr:sp macro="" textlink="">
      <cdr:nvSpPr>
        <cdr:cNvPr id="2" name="1 CuadroTexto"/>
        <cdr:cNvSpPr txBox="1"/>
      </cdr:nvSpPr>
      <cdr:spPr>
        <a:xfrm xmlns:a="http://schemas.openxmlformats.org/drawingml/2006/main" rot="16200000">
          <a:off x="-203827" y="1384735"/>
          <a:ext cx="743487" cy="1763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VE" sz="800" dirty="0"/>
            <a:t>Temperatura °C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5D3ACD57-F1EA-4281-80F2-A79D4670B3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04A41BD-4C8A-44EF-AB41-FD526D2EED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r">
              <a:defRPr sz="1500"/>
            </a:lvl1pPr>
          </a:lstStyle>
          <a:p>
            <a:fld id="{AF79E9B9-B5AB-4CD1-A9B0-3FDA624E7EBA}" type="datetimeFigureOut">
              <a:rPr lang="es-CO" smtClean="0"/>
              <a:t>28/01/2025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6F34C44-3F3B-40AC-B013-49B9A534D77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1CBC9B9-99A8-4CEA-9B22-0E1F1C79F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r">
              <a:defRPr sz="1500"/>
            </a:lvl1pPr>
          </a:lstStyle>
          <a:p>
            <a:fld id="{A91053F2-C823-45E0-A211-2747467292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2590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r">
              <a:defRPr sz="1500"/>
            </a:lvl1pPr>
          </a:lstStyle>
          <a:p>
            <a:fld id="{A60C36B6-80AE-4AFB-9D04-764040E4F7FE}" type="datetimeFigureOut">
              <a:rPr lang="es-CO" smtClean="0"/>
              <a:t>28/01/2025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-44450" y="1543050"/>
            <a:ext cx="7404100" cy="4165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7365" tIns="58682" rIns="117365" bIns="58682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31520" y="5940742"/>
            <a:ext cx="5852160" cy="4860608"/>
          </a:xfrm>
          <a:prstGeom prst="rect">
            <a:avLst/>
          </a:prstGeom>
        </p:spPr>
        <p:txBody>
          <a:bodyPr vert="horz" lIns="117365" tIns="58682" rIns="117365" bIns="58682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143587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r">
              <a:defRPr sz="1500"/>
            </a:lvl1pPr>
          </a:lstStyle>
          <a:p>
            <a:fld id="{B238AABF-ADC5-44BE-BCA8-641489DB611F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9769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173646">
              <a:defRPr/>
            </a:pPr>
            <a:fld id="{B238AABF-ADC5-44BE-BCA8-641489DB611F}" type="slidenum">
              <a:rPr lang="es-CO">
                <a:solidFill>
                  <a:prstClr val="black"/>
                </a:solidFill>
                <a:latin typeface="Calibri"/>
              </a:rPr>
              <a:pPr defTabSz="1173646">
                <a:defRPr/>
              </a:pPr>
              <a:t>1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8109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http://fews.ideam.gov.co/colombia/imagenH/0027037010.png LA ESPERANZA </a:t>
            </a:r>
            <a:br>
              <a:rPr lang="es-CO"/>
            </a:br>
            <a:r>
              <a:rPr lang="es-CO"/>
              <a:t>https://fews.ideam.gov.co/colombia/imagenH/002625700231.png EL BAGRE desactualizada desde noviembre</a:t>
            </a:r>
            <a:br>
              <a:rPr lang="es-CO"/>
            </a:br>
            <a:r>
              <a:rPr lang="es-CO"/>
              <a:t>https://fews.ideam.gov.co/colombia/imagenH/0027037020.png EL RETIRO desactualizada desde noviembre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765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http://fews.ideam.gov.co/colombia/imagenH/0026237040.png PTO VALDIVIA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http://fews.ideam.gov.co/colombia/imagenH/0026247030.png APAVI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http://fews.ideam.gov.co/colombia/imagenH/0026247020.png LA COQUERA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http://fews.ideam.gov.co/colombia/imagenH/0025027050.png MARGENTO</a:t>
            </a: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11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http://fews.ideam.gov.co/colombia/imagenH/0025027020.png EL BANCO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25027930</a:t>
            </a:r>
            <a:r>
              <a:rPr lang="es-CO"/>
              <a:t>.png COYONGAL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25027450</a:t>
            </a:r>
            <a:r>
              <a:rPr lang="es-CO"/>
              <a:t>.png PLATO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25027680</a:t>
            </a:r>
            <a:r>
              <a:rPr lang="es-CO"/>
              <a:t>.png MAGANGUÉ desactualizada desde noviembre</a:t>
            </a:r>
            <a:br>
              <a:rPr lang="es-CO"/>
            </a:br>
            <a:r>
              <a:rPr lang="es-CO"/>
              <a:t>http://fews.ideam.gov.co/colombia/imagenH/0025027370.png STA ANA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547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04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77103-147F-BD6F-963B-33371E62D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8091FD-60CD-0796-F134-DC13FC84E1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FA9F12-295D-44E4-CBB2-A34DED0F1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498BAD-B895-1020-4507-0AFCB4DF7F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173646">
              <a:defRPr/>
            </a:pPr>
            <a:fld id="{B238AABF-ADC5-44BE-BCA8-641489DB611F}" type="slidenum">
              <a:rPr lang="es-CO">
                <a:solidFill>
                  <a:prstClr val="black"/>
                </a:solidFill>
                <a:latin typeface="Calibri"/>
              </a:rPr>
              <a:pPr defTabSz="1173646">
                <a:defRPr/>
              </a:pPr>
              <a:t>2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7313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173646">
              <a:defRPr/>
            </a:pPr>
            <a:fld id="{B238AABF-ADC5-44BE-BCA8-641489DB611F}" type="slidenum">
              <a:rPr lang="es-CO">
                <a:solidFill>
                  <a:prstClr val="black"/>
                </a:solidFill>
                <a:latin typeface="Calibri"/>
              </a:rPr>
              <a:pPr defTabSz="1173646">
                <a:defRPr/>
              </a:pPr>
              <a:t>3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1419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 </a:t>
            </a: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384009">
              <a:defRPr/>
            </a:pPr>
            <a:fld id="{BD3EDAE7-EBCA-4699-A3BE-89FC099F40A2}" type="slidenum">
              <a:rPr lang="es-CO">
                <a:solidFill>
                  <a:prstClr val="black"/>
                </a:solidFill>
                <a:latin typeface="Calibri"/>
              </a:rPr>
              <a:pPr defTabSz="1384009">
                <a:defRPr/>
              </a:pPr>
              <a:t>4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6197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99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EDAE7-EBCA-4699-A3BE-89FC099F40A2}" type="slidenum">
              <a:rPr kumimoji="0" lang="es-CO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991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CO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536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937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http://fews.ideam.gov.co/colombia/imagenH/0025027070.png PUERTO CORDOBA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highlight>
                  <a:srgbClr val="FFFFFF"/>
                </a:highlight>
                <a:latin typeface="Arial"/>
                <a:cs typeface="Arial"/>
              </a:rPr>
              <a:t>25017010</a:t>
            </a:r>
            <a:r>
              <a:rPr lang="es-CO"/>
              <a:t>.png MONTELÍBANO</a:t>
            </a:r>
            <a:endParaRPr lang="es-CO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>
              <a:ea typeface="Calibri"/>
              <a:cs typeface="Calibri"/>
            </a:endParaRP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485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http://fews.ideam.gov.co/colombia/imagenH/0025027120.png MARRALÚ</a:t>
            </a:r>
          </a:p>
          <a:p>
            <a:r>
              <a:rPr lang="es-ES"/>
              <a:t>http://fews.ideam.gov.co/colombia/imagenH/0025027240.png JEGUA </a:t>
            </a:r>
            <a:r>
              <a:rPr lang="es-CO"/>
              <a:t>desactualizada desde noviembre</a:t>
            </a:r>
            <a:endParaRPr lang="es-E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/>
              <a:t>http://fews.ideam.gov.co/colombia/imagenH/0025027180.png SAN ANTONIO </a:t>
            </a:r>
            <a:r>
              <a:rPr lang="es-CO"/>
              <a:t>desactualizada desde noviembre</a:t>
            </a:r>
            <a:endParaRPr lang="es-ES"/>
          </a:p>
          <a:p>
            <a:r>
              <a:rPr lang="es-ES"/>
              <a:t>http://fews.ideam.gov.co/colombia/imagenH/0025027500.png MAJAGUAL</a:t>
            </a:r>
          </a:p>
          <a:p>
            <a:r>
              <a:rPr lang="es-ES"/>
              <a:t>http://fews.ideam.gov.co/colombia/imagenH/0025027070.png PTO CORDOBA </a:t>
            </a:r>
            <a:r>
              <a:rPr lang="es-CO"/>
              <a:t>desactualizada desde noviembre</a:t>
            </a:r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99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EDAE7-EBCA-4699-A3BE-89FC099F40A2}" type="slidenum">
              <a:rPr kumimoji="0" lang="es-CO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991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CO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254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http://fews.ideam.gov.co/colombia/imagenH/0025027270.png LAS FLORES</a:t>
            </a:r>
          </a:p>
          <a:p>
            <a:r>
              <a:rPr lang="es-CO"/>
              <a:t>http://fews.ideam.gov.co/colombia/imagenH/0025027200.png LAS VARAS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25027910</a:t>
            </a:r>
            <a:r>
              <a:rPr lang="es-CO"/>
              <a:t>.png LA RAYA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25027160</a:t>
            </a:r>
            <a:r>
              <a:rPr lang="es-CO"/>
              <a:t>.png ACHÍ desactualizada desde noviembre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355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EA2972C-E40B-4E6E-9084-CE454934E9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880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7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84E19B8-2331-4E01-9409-96E1EC84BF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2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9C3CB28-7C34-4CCD-9919-225EA22B76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72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3" y="274638"/>
            <a:ext cx="10972800" cy="1143000"/>
          </a:xfrm>
          <a:prstGeom prst="rect">
            <a:avLst/>
          </a:prstGeom>
        </p:spPr>
        <p:txBody>
          <a:bodyPr lIns="108850" tIns="54425" rIns="108850" bIns="54425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3" y="1119661"/>
            <a:ext cx="10972800" cy="5006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1" cy="365125"/>
          </a:xfrm>
          <a:prstGeom prst="rect">
            <a:avLst/>
          </a:prstGeom>
        </p:spPr>
        <p:txBody>
          <a:bodyPr lIns="108850" tIns="54425" rIns="108850" bIns="54425"/>
          <a:lstStyle/>
          <a:p>
            <a:pPr defTabSz="1078080"/>
            <a:fld id="{49CCB09D-595B-4E7A-9F39-1386AB098012}" type="datetime1">
              <a:rPr lang="es-CO" sz="2100" smtClean="0">
                <a:solidFill>
                  <a:srgbClr val="FFFFFF"/>
                </a:solidFill>
              </a:rPr>
              <a:pPr defTabSz="1078080"/>
              <a:t>28/01/2025</a:t>
            </a:fld>
            <a:endParaRPr lang="es-CO" sz="2100">
              <a:solidFill>
                <a:srgbClr val="FFFFFF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165602" y="6356351"/>
            <a:ext cx="3860800" cy="365125"/>
          </a:xfrm>
          <a:prstGeom prst="rect">
            <a:avLst/>
          </a:prstGeom>
        </p:spPr>
        <p:txBody>
          <a:bodyPr lIns="108850" tIns="54425" rIns="108850" bIns="54425"/>
          <a:lstStyle/>
          <a:p>
            <a:pPr defTabSz="1078080"/>
            <a:endParaRPr lang="es-CO" sz="2100">
              <a:solidFill>
                <a:srgbClr val="FFFFFF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 lIns="108850" tIns="54425" rIns="108850" bIns="54425"/>
          <a:lstStyle/>
          <a:p>
            <a:pPr defTabSz="1078080"/>
            <a:fld id="{B5532C23-19DD-4720-AC96-46F236FEB22C}" type="slidenum">
              <a:rPr lang="es-CO" sz="2100" smtClean="0">
                <a:solidFill>
                  <a:srgbClr val="FFFFFF"/>
                </a:solidFill>
              </a:rPr>
              <a:pPr defTabSz="1078080"/>
              <a:t>‹#›</a:t>
            </a:fld>
            <a:endParaRPr lang="es-CO" sz="2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771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113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1" y="5994086"/>
            <a:ext cx="12192000" cy="86391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27C4EEB-B0A7-4E1F-9ACD-2F021719AC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880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9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A8DC391-7305-4C86-8C43-3EBE2F28E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880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36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-1" y="909303"/>
            <a:ext cx="12192000" cy="594869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8399712-71E8-4509-88D2-243DD4C34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94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-1" y="909303"/>
            <a:ext cx="12192000" cy="594869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61 Rectángulo"/>
          <p:cNvSpPr/>
          <p:nvPr userDrawn="1"/>
        </p:nvSpPr>
        <p:spPr>
          <a:xfrm>
            <a:off x="-7048" y="5798865"/>
            <a:ext cx="12199049" cy="1059135"/>
          </a:xfrm>
          <a:prstGeom prst="rect">
            <a:avLst/>
          </a:prstGeom>
          <a:solidFill>
            <a:srgbClr val="A3D19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25" tIns="54412" rIns="108825" bIns="54412"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65E77CC-CD6B-4650-AAB7-BA3CC6B784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7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443DAB2-5ECF-4BDD-9970-2B66520BEF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3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E60BC92-5748-4FE7-9EC3-4312D89304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88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0CD7290-51ED-4161-9360-EC3E9E9913B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55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5B551FC-BB3B-4A44-A32D-CFE162AE69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9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65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1078080" rtl="0" eaLnBrk="1" latinLnBrk="0" hangingPunct="1">
        <a:spcBef>
          <a:spcPct val="0"/>
        </a:spcBef>
        <a:buNone/>
        <a:defRPr sz="51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281" indent="-404281" algn="l" defTabSz="1078080" rtl="0" eaLnBrk="1" latinLnBrk="0" hangingPunct="1">
        <a:spcBef>
          <a:spcPct val="20000"/>
        </a:spcBef>
        <a:buFont typeface="Arial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75942" indent="-336901" algn="l" defTabSz="1078080" rtl="0" eaLnBrk="1" latinLnBrk="0" hangingPunct="1">
        <a:spcBef>
          <a:spcPct val="20000"/>
        </a:spcBef>
        <a:buFont typeface="Arial" pitchFamily="34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2pPr>
      <a:lvl3pPr marL="1347601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899" kern="1200">
          <a:solidFill>
            <a:schemeClr val="tx1"/>
          </a:solidFill>
          <a:latin typeface="+mn-lt"/>
          <a:ea typeface="+mn-ea"/>
          <a:cs typeface="+mn-cs"/>
        </a:defRPr>
      </a:lvl3pPr>
      <a:lvl4pPr marL="1886643" indent="-269520" algn="l" defTabSz="107808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684" indent="-269520" algn="l" defTabSz="107808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4724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3765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2806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1847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9041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8080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7122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6163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5204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4245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3286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2326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3" Type="http://schemas.openxmlformats.org/officeDocument/2006/relationships/image" Target="../media/image13.jpeg"/><Relationship Id="rId7" Type="http://schemas.openxmlformats.org/officeDocument/2006/relationships/slide" Target="slide6.xml"/><Relationship Id="rId12" Type="http://schemas.openxmlformats.org/officeDocument/2006/relationships/slide" Target="slide11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image" Target="../media/image15.png"/><Relationship Id="rId10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13" Type="http://schemas.openxmlformats.org/officeDocument/2006/relationships/image" Target="../media/image91.png"/><Relationship Id="rId3" Type="http://schemas.openxmlformats.org/officeDocument/2006/relationships/image" Target="../media/image67.png"/><Relationship Id="rId7" Type="http://schemas.openxmlformats.org/officeDocument/2006/relationships/image" Target="../media/image87.jpeg"/><Relationship Id="rId12" Type="http://schemas.microsoft.com/office/2007/relationships/hdphoto" Target="../media/hdphoto1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microsoft.com/office/2007/relationships/hdphoto" Target="../media/hdphoto2.wdp"/><Relationship Id="rId11" Type="http://schemas.openxmlformats.org/officeDocument/2006/relationships/image" Target="../media/image63.png"/><Relationship Id="rId5" Type="http://schemas.openxmlformats.org/officeDocument/2006/relationships/image" Target="../media/image68.png"/><Relationship Id="rId10" Type="http://schemas.openxmlformats.org/officeDocument/2006/relationships/image" Target="../media/image90.jpeg"/><Relationship Id="rId4" Type="http://schemas.openxmlformats.org/officeDocument/2006/relationships/image" Target="../media/image66.png"/><Relationship Id="rId9" Type="http://schemas.openxmlformats.org/officeDocument/2006/relationships/image" Target="../media/image89.jpeg"/><Relationship Id="rId14" Type="http://schemas.openxmlformats.org/officeDocument/2006/relationships/image" Target="https://fews.ideam.gov.co/visorfews/data/graficas/graficaH_semanal/0027037010.pn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67.png"/><Relationship Id="rId7" Type="http://schemas.openxmlformats.org/officeDocument/2006/relationships/image" Target="../media/image94.jpeg"/><Relationship Id="rId12" Type="http://schemas.openxmlformats.org/officeDocument/2006/relationships/image" Target="https://fews.ideam.gov.co/visorfews/data/graficas/graficaH_semanal/0025027050.pn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3.jpeg"/><Relationship Id="rId11" Type="http://schemas.openxmlformats.org/officeDocument/2006/relationships/image" Target="../media/image97.png"/><Relationship Id="rId5" Type="http://schemas.openxmlformats.org/officeDocument/2006/relationships/image" Target="../media/image92.jpeg"/><Relationship Id="rId10" Type="http://schemas.openxmlformats.org/officeDocument/2006/relationships/image" Target="https://fews.ideam.gov.co/visorfews/data/graficas/graficaH_semanal/0026247020.png" TargetMode="External"/><Relationship Id="rId4" Type="http://schemas.openxmlformats.org/officeDocument/2006/relationships/image" Target="../media/image66.png"/><Relationship Id="rId9" Type="http://schemas.openxmlformats.org/officeDocument/2006/relationships/image" Target="../media/image9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https://fews.ideam.gov.co/visorfews/data/graficas/graficaH_semanal/0025027450.png" TargetMode="External"/><Relationship Id="rId3" Type="http://schemas.openxmlformats.org/officeDocument/2006/relationships/image" Target="../media/image66.png"/><Relationship Id="rId7" Type="http://schemas.openxmlformats.org/officeDocument/2006/relationships/image" Target="../media/image99.jpeg"/><Relationship Id="rId12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8.jpeg"/><Relationship Id="rId11" Type="http://schemas.openxmlformats.org/officeDocument/2006/relationships/image" Target="https://fews.ideam.gov.co/visorfews/data/graficas/graficaH_semanal/0025027020.png" TargetMode="External"/><Relationship Id="rId5" Type="http://schemas.microsoft.com/office/2007/relationships/hdphoto" Target="../media/hdphoto2.wdp"/><Relationship Id="rId10" Type="http://schemas.openxmlformats.org/officeDocument/2006/relationships/image" Target="../media/image101.png"/><Relationship Id="rId4" Type="http://schemas.openxmlformats.org/officeDocument/2006/relationships/image" Target="../media/image68.png"/><Relationship Id="rId9" Type="http://schemas.openxmlformats.org/officeDocument/2006/relationships/image" Target="../media/image10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0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inambiente.gov.co/" TargetMode="External"/><Relationship Id="rId3" Type="http://schemas.openxmlformats.org/officeDocument/2006/relationships/image" Target="../media/image103.jpeg"/><Relationship Id="rId7" Type="http://schemas.openxmlformats.org/officeDocument/2006/relationships/hyperlink" Target="http://www.corpomojana.gov.co/" TargetMode="External"/><Relationship Id="rId12" Type="http://schemas.openxmlformats.org/officeDocument/2006/relationships/hyperlink" Target="https://www.fondoadaptacion.gov.co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mailto:servicio@ideam.gov.co" TargetMode="External"/><Relationship Id="rId11" Type="http://schemas.openxmlformats.org/officeDocument/2006/relationships/hyperlink" Target="https://www.co.undp.org/" TargetMode="External"/><Relationship Id="rId5" Type="http://schemas.openxmlformats.org/officeDocument/2006/relationships/hyperlink" Target="http://www.ideam.gov.co/" TargetMode="External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6.png"/><Relationship Id="rId7" Type="http://schemas.microsoft.com/office/2007/relationships/hdphoto" Target="../media/hdphoto4.wdp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8.png"/><Relationship Id="rId5" Type="http://schemas.microsoft.com/office/2007/relationships/hdphoto" Target="../media/hdphoto3.wdp"/><Relationship Id="rId10" Type="http://schemas.openxmlformats.org/officeDocument/2006/relationships/image" Target="../media/image110.png"/><Relationship Id="rId4" Type="http://schemas.openxmlformats.org/officeDocument/2006/relationships/image" Target="../media/image107.png"/><Relationship Id="rId9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" Type="http://schemas.openxmlformats.org/officeDocument/2006/relationships/chart" Target="../charts/chart2.xml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17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7.png"/><Relationship Id="rId18" Type="http://schemas.microsoft.com/office/2007/relationships/hdphoto" Target="../media/hdphoto2.wdp"/><Relationship Id="rId3" Type="http://schemas.openxmlformats.org/officeDocument/2006/relationships/image" Target="../media/image61.jpeg"/><Relationship Id="rId7" Type="http://schemas.openxmlformats.org/officeDocument/2006/relationships/image" Target="../media/image56.png"/><Relationship Id="rId12" Type="http://schemas.openxmlformats.org/officeDocument/2006/relationships/image" Target="../media/image66.png"/><Relationship Id="rId17" Type="http://schemas.openxmlformats.org/officeDocument/2006/relationships/image" Target="../media/image6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png"/><Relationship Id="rId11" Type="http://schemas.openxmlformats.org/officeDocument/2006/relationships/image" Target="../media/image65.png"/><Relationship Id="rId5" Type="http://schemas.openxmlformats.org/officeDocument/2006/relationships/image" Target="../media/image57.png"/><Relationship Id="rId15" Type="http://schemas.openxmlformats.org/officeDocument/2006/relationships/image" Target="../media/image55.png"/><Relationship Id="rId10" Type="http://schemas.openxmlformats.org/officeDocument/2006/relationships/image" Target="../media/image64.png"/><Relationship Id="rId4" Type="http://schemas.openxmlformats.org/officeDocument/2006/relationships/image" Target="../media/image62.png"/><Relationship Id="rId9" Type="http://schemas.microsoft.com/office/2007/relationships/hdphoto" Target="../media/hdphoto1.wdp"/><Relationship Id="rId14" Type="http://schemas.openxmlformats.org/officeDocument/2006/relationships/image" Target="../media/image5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9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jpeg"/><Relationship Id="rId11" Type="http://schemas.openxmlformats.org/officeDocument/2006/relationships/image" Target="https://fews.ideam.gov.co/visorfews/data/graficas/graficaH_semanal/0025017010.png" TargetMode="External"/><Relationship Id="rId5" Type="http://schemas.openxmlformats.org/officeDocument/2006/relationships/image" Target="../media/image71.jpeg"/><Relationship Id="rId10" Type="http://schemas.openxmlformats.org/officeDocument/2006/relationships/image" Target="../media/image73.png"/><Relationship Id="rId4" Type="http://schemas.openxmlformats.org/officeDocument/2006/relationships/image" Target="../media/image70.jpe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13" Type="http://schemas.openxmlformats.org/officeDocument/2006/relationships/image" Target="https://fews.ideam.gov.co/visorfews/data/graficas/graficaH_semanal/0025027120.png" TargetMode="External"/><Relationship Id="rId3" Type="http://schemas.openxmlformats.org/officeDocument/2006/relationships/image" Target="../media/image67.png"/><Relationship Id="rId7" Type="http://schemas.openxmlformats.org/officeDocument/2006/relationships/image" Target="../media/image75.jpe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11" Type="http://schemas.openxmlformats.org/officeDocument/2006/relationships/image" Target="../media/image66.png"/><Relationship Id="rId5" Type="http://schemas.microsoft.com/office/2007/relationships/hdphoto" Target="../media/hdphoto2.wdp"/><Relationship Id="rId15" Type="http://schemas.openxmlformats.org/officeDocument/2006/relationships/image" Target="https://fews.ideam.gov.co/visorfews/data/graficas/graficaH_semanal/0025027500.png" TargetMode="External"/><Relationship Id="rId10" Type="http://schemas.openxmlformats.org/officeDocument/2006/relationships/image" Target="../media/image78.jpeg"/><Relationship Id="rId4" Type="http://schemas.openxmlformats.org/officeDocument/2006/relationships/image" Target="../media/image68.png"/><Relationship Id="rId9" Type="http://schemas.openxmlformats.org/officeDocument/2006/relationships/image" Target="../media/image77.png"/><Relationship Id="rId14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68.png"/><Relationship Id="rId3" Type="http://schemas.openxmlformats.org/officeDocument/2006/relationships/image" Target="../media/image81.jpeg"/><Relationship Id="rId7" Type="http://schemas.openxmlformats.org/officeDocument/2006/relationships/image" Target="../media/image83.jpeg"/><Relationship Id="rId12" Type="http://schemas.openxmlformats.org/officeDocument/2006/relationships/image" Target="https://fews.ideam.gov.co/visorfews/data/graficas/graficaH_semanal/0025027910.pn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png"/><Relationship Id="rId11" Type="http://schemas.openxmlformats.org/officeDocument/2006/relationships/image" Target="../media/image86.png"/><Relationship Id="rId5" Type="http://schemas.openxmlformats.org/officeDocument/2006/relationships/image" Target="../media/image82.jpeg"/><Relationship Id="rId10" Type="http://schemas.openxmlformats.org/officeDocument/2006/relationships/image" Target="https://fews.ideam.gov.co/visorfews/data/graficas/graficaH_semanal/0025027270.png" TargetMode="External"/><Relationship Id="rId4" Type="http://schemas.openxmlformats.org/officeDocument/2006/relationships/image" Target="../media/image66.png"/><Relationship Id="rId9" Type="http://schemas.openxmlformats.org/officeDocument/2006/relationships/image" Target="../media/image85.png"/><Relationship Id="rId1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833AD6E-44AB-659C-2BFD-96CD0885CD3D}"/>
              </a:ext>
            </a:extLst>
          </p:cNvPr>
          <p:cNvSpPr/>
          <p:nvPr/>
        </p:nvSpPr>
        <p:spPr>
          <a:xfrm>
            <a:off x="0" y="0"/>
            <a:ext cx="12192000" cy="9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23 CuadroTexto"/>
          <p:cNvSpPr txBox="1"/>
          <p:nvPr/>
        </p:nvSpPr>
        <p:spPr>
          <a:xfrm>
            <a:off x="7753256" y="4701849"/>
            <a:ext cx="3959523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8080">
              <a:defRPr/>
            </a:pPr>
            <a:r>
              <a:rPr kumimoji="0" lang="es-CO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</a:rPr>
              <a:t>El Centro Regional de Pronóstico y Alertas Tempranas de la Mojana - CRPA La Mojana, busca fortalecer el sistema de alertas tempranas a través de un continuo monitoreo de las condiciones hidrometeorológicas, la generación de pronósticos meteorológicos y la difusión de alertas para la comunidad y los diferentes sectores productivos de la región.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 </a:t>
            </a:r>
            <a:endParaRPr kumimoji="0" lang="es-CO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0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algn="just" defTabSz="1078080">
              <a:defRPr/>
            </a:pPr>
            <a:r>
              <a:rPr lang="es-CO" sz="800">
                <a:solidFill>
                  <a:srgbClr val="FFFFFF"/>
                </a:solidFill>
                <a:latin typeface="Arial Narrow"/>
              </a:rPr>
              <a:t>Esta iniciativa hace parte de los proyectos "Reducción del riesgo y la vulnerabilidad frente al cambio climático en la región de La Depresión Momposina” financiado por el </a:t>
            </a:r>
            <a:r>
              <a:rPr lang="es-CO" sz="800" i="1" err="1">
                <a:solidFill>
                  <a:srgbClr val="FFFFFF"/>
                </a:solidFill>
                <a:latin typeface="Arial Narrow"/>
              </a:rPr>
              <a:t>Adaptation</a:t>
            </a:r>
            <a:r>
              <a:rPr lang="es-CO" sz="800" i="1">
                <a:solidFill>
                  <a:srgbClr val="FFFFFF"/>
                </a:solidFill>
                <a:latin typeface="Arial Narrow"/>
              </a:rPr>
              <a:t> </a:t>
            </a:r>
            <a:r>
              <a:rPr lang="es-CO" sz="800" i="1" err="1">
                <a:solidFill>
                  <a:srgbClr val="FFFFFF"/>
                </a:solidFill>
                <a:latin typeface="Arial Narrow"/>
              </a:rPr>
              <a:t>Fund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 y "</a:t>
            </a:r>
            <a:r>
              <a:rPr lang="es-ES" sz="800" i="1">
                <a:solidFill>
                  <a:srgbClr val="FFFFFF"/>
                </a:solidFill>
                <a:latin typeface="Arial Narrow"/>
              </a:rPr>
              <a:t>Escalando las prácticas de gestión del agua resilientes al clima para las comunidades vulnerables en La Mojana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" financiado por el Fondo Verde del Clima, implementados por el </a:t>
            </a:r>
            <a:r>
              <a:rPr lang="es-CO" sz="800" err="1">
                <a:solidFill>
                  <a:srgbClr val="FFFFFF"/>
                </a:solidFill>
                <a:latin typeface="Arial Narrow"/>
              </a:rPr>
              <a:t>Ministerío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 de Ambiente, el Fondo de Adaptación y el PNUD, en alianza con CORPOMOJANA e IDEAM.</a:t>
            </a:r>
            <a:endParaRPr lang="es-CO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067123" y="5021095"/>
            <a:ext cx="160248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US">
                <a:solidFill>
                  <a:srgbClr val="FFFFFF"/>
                </a:solidFill>
                <a:latin typeface="Calibri"/>
              </a:rPr>
              <a:t>019/2025</a:t>
            </a:r>
            <a:endParaRPr kumimoji="0" lang="es-CO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3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1893191"/>
              </p:ext>
            </p:extLst>
          </p:nvPr>
        </p:nvGraphicFramePr>
        <p:xfrm>
          <a:off x="7751801" y="1364361"/>
          <a:ext cx="4175497" cy="333748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1754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1424">
                <a:tc>
                  <a:txBody>
                    <a:bodyPr/>
                    <a:lstStyle/>
                    <a:p>
                      <a:r>
                        <a:rPr lang="es-CO" sz="1000" u="sng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1.</a:t>
                      </a:r>
                      <a:r>
                        <a:rPr lang="es-CO" sz="1000" u="sng" baseline="0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 </a:t>
                      </a:r>
                      <a:r>
                        <a:rPr lang="es-CO" sz="1000" u="sng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CONDICIONES METEOROLÓGICAS</a:t>
                      </a:r>
                      <a:endParaRPr lang="es-CO" sz="1000" u="sng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1.1</a:t>
                      </a:r>
                      <a:r>
                        <a:rPr lang="es-CO" sz="1000" baseline="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 CONDICIONES METEOROLÓGICAS PRECEDENTES</a:t>
                      </a:r>
                      <a:endParaRPr lang="es-CO" sz="100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1.2</a:t>
                      </a:r>
                      <a:r>
                        <a:rPr lang="es-CO" sz="1000" baseline="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 CONDICIONES METEOROLÓGICAS ACTUALES</a:t>
                      </a:r>
                      <a:endParaRPr lang="es-CO" sz="100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5" action="ppaction://hlinksldjump"/>
                        </a:rPr>
                        <a:t>1.3 PRONÓSTICO METEOROLÓGICO </a:t>
                      </a: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</a:rPr>
                        <a:t>DIARIO</a:t>
                      </a:r>
                      <a:endParaRPr lang="es-CO" sz="100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424">
                <a:tc>
                  <a:txBody>
                    <a:bodyPr/>
                    <a:lstStyle/>
                    <a:p>
                      <a:r>
                        <a:rPr lang="es-CO" sz="1000" b="1" u="none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2.</a:t>
                      </a:r>
                      <a:r>
                        <a:rPr lang="es-CO" sz="1000" b="1" u="none" baseline="0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 CONDICIONES HIDROLÓGICAS</a:t>
                      </a:r>
                      <a:endParaRPr lang="es-CO" sz="1000" b="1" u="none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6" action="ppaction://hlinksldjump"/>
                        </a:rPr>
                        <a:t>2.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6" action="ppaction://hlinksldjump"/>
                        </a:rPr>
                        <a:t> 1 CONDICIONES HIDROLÓGICAS ANTECEDENTES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7" action="ppaction://hlinksldjump"/>
                        </a:rPr>
                        <a:t>2.2 CONDICIONES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7" action="ppaction://hlinksldjump"/>
                        </a:rPr>
                        <a:t> HIDROLÓGICAS ACTUALES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</a:rPr>
                        <a:t> 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8" action="ppaction://hlinksldjump"/>
                        </a:rPr>
                        <a:t>2.2.1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8" action="ppaction://hlinksldjump"/>
                        </a:rPr>
                        <a:t> 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8" action="ppaction://hlinksldjump"/>
                        </a:rPr>
                        <a:t>SUBZONA HIDROGRÁFICA DEL RÍO SAN JORGE - CUENCA ALTA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9" action="ppaction://hlinksldjump"/>
                        </a:rPr>
                        <a:t>2.2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9" action="ppaction://hlinksldjump"/>
                        </a:rPr>
                        <a:t> .2 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9" action="ppaction://hlinksldjump"/>
                        </a:rPr>
                        <a:t>SUBZONA HIDROGRÁFICA DEL RÍO SAN JORGE - CUENCA BAJA</a:t>
                      </a:r>
                      <a:endParaRPr lang="es-CO" sz="1000" b="1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10" action="ppaction://hlinksldjump"/>
                        </a:rPr>
                        <a:t>2.2.3 DIRECTOS AL BAJO CAUCA - CIÉNAGA LA RAYA ENTRE EL RÍO NECHÍ Y EL BRAZO DE LOBA</a:t>
                      </a:r>
                      <a:endParaRPr lang="es-CO" sz="1000" b="1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2114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11" action="ppaction://hlinksldjump"/>
                        </a:rPr>
                        <a:t>2.2.4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11" action="ppaction://hlinksldjump"/>
                        </a:rPr>
                        <a:t> </a:t>
                      </a: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11" action="ppaction://hlinksldjump"/>
                        </a:rPr>
                        <a:t>SUBZONA HIDROGRÁFICA DEL RÍO NECHÍ - CUENCA BAJA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12" action="ppaction://hlinksldjump"/>
                        </a:rPr>
                        <a:t>2.2.5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</a:rPr>
                        <a:t> 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12" action="ppaction://hlinksldjump"/>
                        </a:rPr>
                        <a:t> DIRECTOS AL CAUCA ENTRE PTO. VALDIVIA Y RÍO NECHÍ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13" action="ppaction://hlinksldjump"/>
                        </a:rPr>
                        <a:t>2.2.6 DIRECTOS AL BAJO MAGDALENA ENTRE EL BANCO Y EL PLATO</a:t>
                      </a:r>
                      <a:endParaRPr lang="es-CO" sz="1000" b="1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9 CuadroTexto"/>
          <p:cNvSpPr txBox="1"/>
          <p:nvPr/>
        </p:nvSpPr>
        <p:spPr>
          <a:xfrm>
            <a:off x="759116" y="2624566"/>
            <a:ext cx="4039197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1078080">
              <a:defRPr/>
            </a:pPr>
            <a:r>
              <a:rPr kumimoji="0" lang="es-CO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San Marcos, Sucre </a:t>
            </a:r>
            <a:fld id="{F01173BE-CAB5-4AF6-8561-AD15B2939891}" type="datetime4">
              <a:rPr kumimoji="0" lang="es-CO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28 de enero de 2025</a:t>
            </a:fld>
            <a:endParaRPr kumimoji="0" lang="es-CO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defTabSz="1078080">
              <a:defRPr/>
            </a:pPr>
            <a:r>
              <a:rPr kumimoji="0" lang="es-CO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Hora de la actualización: 12:00 HLC</a:t>
            </a:r>
            <a:endParaRPr lang="es-CO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DF4FF52-20E5-4CD7-95C9-AFC8C59D5CCC}"/>
              </a:ext>
            </a:extLst>
          </p:cNvPr>
          <p:cNvSpPr/>
          <p:nvPr/>
        </p:nvSpPr>
        <p:spPr>
          <a:xfrm>
            <a:off x="4798313" y="6069803"/>
            <a:ext cx="1602487" cy="69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Imagen 8" descr="Imagen que contiene alimentos&#10;&#10;Descripción generada automáticamente">
            <a:extLst>
              <a:ext uri="{FF2B5EF4-FFF2-40B4-BE49-F238E27FC236}">
                <a16:creationId xmlns:a16="http://schemas.microsoft.com/office/drawing/2014/main" id="{F828FE1A-F2B1-4C32-A345-3B3048EA6F6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4608" y="6069803"/>
            <a:ext cx="1353304" cy="697964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9AA6FB17-C38C-7E1C-6428-B7F0B504210D}"/>
              </a:ext>
            </a:extLst>
          </p:cNvPr>
          <p:cNvSpPr txBox="1"/>
          <p:nvPr/>
        </p:nvSpPr>
        <p:spPr>
          <a:xfrm>
            <a:off x="7751801" y="909831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/>
              <a:t>CONTENIDO</a:t>
            </a:r>
            <a:endParaRPr lang="es-CO" b="1"/>
          </a:p>
        </p:txBody>
      </p:sp>
      <p:pic>
        <p:nvPicPr>
          <p:cNvPr id="16" name="Imagen 15" descr="Imagen que contiene Texto&#10;&#10;Descripción generada automáticamente">
            <a:extLst>
              <a:ext uri="{FF2B5EF4-FFF2-40B4-BE49-F238E27FC236}">
                <a16:creationId xmlns:a16="http://schemas.microsoft.com/office/drawing/2014/main" id="{DD3E36E0-FCD7-BBDE-28DC-F7AD6B10DE0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5" y="219115"/>
            <a:ext cx="1344502" cy="468000"/>
          </a:xfrm>
          <a:prstGeom prst="rect">
            <a:avLst/>
          </a:prstGeom>
        </p:spPr>
      </p:pic>
      <p:pic>
        <p:nvPicPr>
          <p:cNvPr id="18" name="Imagen 17" descr="Logotipo&#10;&#10;Descripción generada automáticamente">
            <a:extLst>
              <a:ext uri="{FF2B5EF4-FFF2-40B4-BE49-F238E27FC236}">
                <a16:creationId xmlns:a16="http://schemas.microsoft.com/office/drawing/2014/main" id="{D656188F-8ABB-1594-FEB0-D86AFDE925B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17" y="222716"/>
            <a:ext cx="1186856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20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9292"/>
              </p:ext>
            </p:extLst>
          </p:nvPr>
        </p:nvGraphicFramePr>
        <p:xfrm>
          <a:off x="4089509" y="4757510"/>
          <a:ext cx="7844062" cy="11312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69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1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3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172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249">
                <a:tc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Cuenca baja del río </a:t>
                      </a:r>
                      <a:r>
                        <a:rPr lang="es-CO" sz="1200" b="0" u="none" strike="noStrike" kern="1200" baseline="0" err="1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Nechí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latin typeface="Arial Narrow"/>
                        </a:rPr>
                        <a:t>Creciente transitando entre la quebrada Tigui y el rio Nechì a la altura de El Bagre, la cual se vera reflejada aguas abajo, no se descarta la probabilidad de nuevos ascensos los próximos días.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Picture 9">
            <a:extLst>
              <a:ext uri="{FF2B5EF4-FFF2-40B4-BE49-F238E27FC236}">
                <a16:creationId xmlns:a16="http://schemas.microsoft.com/office/drawing/2014/main" id="{ADD7C00E-5633-DE9C-EB4E-B8D12F6EE0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3502" y="3032984"/>
            <a:ext cx="349200" cy="336094"/>
          </a:xfrm>
          <a:prstGeom prst="rect">
            <a:avLst/>
          </a:prstGeom>
        </p:spPr>
      </p:pic>
      <p:pic>
        <p:nvPicPr>
          <p:cNvPr id="7" name="Picture 8" descr="Recurso 25.png">
            <a:extLst>
              <a:ext uri="{FF2B5EF4-FFF2-40B4-BE49-F238E27FC236}">
                <a16:creationId xmlns:a16="http://schemas.microsoft.com/office/drawing/2014/main" id="{4FDD83D4-C7D1-B4AC-1C2B-68B6A6A472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7282" y="1463848"/>
            <a:ext cx="349200" cy="352098"/>
          </a:xfrm>
          <a:prstGeom prst="rect">
            <a:avLst/>
          </a:prstGeom>
        </p:spPr>
      </p:pic>
      <p:pic>
        <p:nvPicPr>
          <p:cNvPr id="14" name="Picture 28">
            <a:extLst>
              <a:ext uri="{FF2B5EF4-FFF2-40B4-BE49-F238E27FC236}">
                <a16:creationId xmlns:a16="http://schemas.microsoft.com/office/drawing/2014/main" id="{C0B6996A-6A0C-29BC-257F-5C323BC5AF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705" y="9336912"/>
            <a:ext cx="349200" cy="341265"/>
          </a:xfrm>
          <a:prstGeom prst="rect">
            <a:avLst/>
          </a:prstGeom>
        </p:spPr>
      </p:pic>
      <p:pic>
        <p:nvPicPr>
          <p:cNvPr id="16" name="Imagen 15" descr="Mapa&#10;&#10;Descripción generada automáticamente">
            <a:extLst>
              <a:ext uri="{FF2B5EF4-FFF2-40B4-BE49-F238E27FC236}">
                <a16:creationId xmlns:a16="http://schemas.microsoft.com/office/drawing/2014/main" id="{C9965BF6-87AF-D547-9AB4-A5D9DF4DD1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3775" y="1026497"/>
            <a:ext cx="3878263" cy="573422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1104" y="7053299"/>
            <a:ext cx="3877527" cy="5734227"/>
          </a:xfrm>
          <a:prstGeom prst="rect">
            <a:avLst/>
          </a:prstGeom>
        </p:spPr>
      </p:pic>
      <p:pic>
        <p:nvPicPr>
          <p:cNvPr id="8" name="Imagen 7" descr="Mapa&#10;&#10;Descripción generada automáticamente">
            <a:extLst>
              <a:ext uri="{FF2B5EF4-FFF2-40B4-BE49-F238E27FC236}">
                <a16:creationId xmlns:a16="http://schemas.microsoft.com/office/drawing/2014/main" id="{C46B173E-7694-E242-FDE7-3026B98003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873" y="7054389"/>
            <a:ext cx="3877527" cy="5733137"/>
          </a:xfrm>
          <a:prstGeom prst="rect">
            <a:avLst/>
          </a:prstGeom>
        </p:spPr>
      </p:pic>
      <p:pic>
        <p:nvPicPr>
          <p:cNvPr id="11" name="Imagen 10" descr="Mapa&#10;&#10;Descripción generada automáticamente">
            <a:extLst>
              <a:ext uri="{FF2B5EF4-FFF2-40B4-BE49-F238E27FC236}">
                <a16:creationId xmlns:a16="http://schemas.microsoft.com/office/drawing/2014/main" id="{34D81CF4-7C60-7958-1311-81172544856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7" y="945543"/>
            <a:ext cx="3895695" cy="5760000"/>
          </a:xfrm>
          <a:prstGeom prst="rect">
            <a:avLst/>
          </a:prstGeom>
        </p:spPr>
      </p:pic>
      <p:pic>
        <p:nvPicPr>
          <p:cNvPr id="4" name="Picture 8" descr="Recurso 25.png">
            <a:extLst>
              <a:ext uri="{FF2B5EF4-FFF2-40B4-BE49-F238E27FC236}">
                <a16:creationId xmlns:a16="http://schemas.microsoft.com/office/drawing/2014/main" id="{469EB36C-D6EF-9F00-8B57-184E63D1993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500"/>
                    </a14:imgEffect>
                    <a14:imgEffect>
                      <a14:saturation sa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7282" y="5914871"/>
            <a:ext cx="349200" cy="3520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308FE36-E6C5-CB61-749D-C43C81435AF6}"/>
              </a:ext>
            </a:extLst>
          </p:cNvPr>
          <p:cNvSpPr txBox="1"/>
          <p:nvPr/>
        </p:nvSpPr>
        <p:spPr>
          <a:xfrm>
            <a:off x="5814397" y="5319804"/>
            <a:ext cx="614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kern="1200">
                <a:solidFill>
                  <a:srgbClr val="333333"/>
                </a:solidFill>
                <a:effectLst/>
                <a:latin typeface="Arial Narrow"/>
                <a:ea typeface="Times New Roman" panose="02020603050405020304" pitchFamily="18" charset="0"/>
                <a:cs typeface="Times New Roman"/>
              </a:rPr>
              <a:t>Sin alerta</a:t>
            </a:r>
            <a:endParaRPr lang="es-CO" sz="1200"/>
          </a:p>
        </p:txBody>
      </p:sp>
      <p:pic>
        <p:nvPicPr>
          <p:cNvPr id="15" name="Picture 28">
            <a:extLst>
              <a:ext uri="{FF2B5EF4-FFF2-40B4-BE49-F238E27FC236}">
                <a16:creationId xmlns:a16="http://schemas.microsoft.com/office/drawing/2014/main" id="{7B6B997C-9DBB-8915-D966-011F894908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2340" y="4343848"/>
            <a:ext cx="349200" cy="341265"/>
          </a:xfrm>
          <a:prstGeom prst="rect">
            <a:avLst/>
          </a:prstGeom>
        </p:spPr>
      </p:pic>
      <p:pic>
        <p:nvPicPr>
          <p:cNvPr id="13" name="Imagen 12" descr="Gráfico&#10;&#10;Descripción generada automáticamente">
            <a:extLst>
              <a:ext uri="{FF2B5EF4-FFF2-40B4-BE49-F238E27FC236}">
                <a16:creationId xmlns:a16="http://schemas.microsoft.com/office/drawing/2014/main" id="{4BE8E583-E77D-616B-E8BB-441191C5F062}"/>
              </a:ext>
            </a:extLst>
          </p:cNvPr>
          <p:cNvPicPr>
            <a:picLocks noChangeAspect="1"/>
          </p:cNvPicPr>
          <p:nvPr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511" y="1463848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75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727060"/>
              </p:ext>
            </p:extLst>
          </p:nvPr>
        </p:nvGraphicFramePr>
        <p:xfrm>
          <a:off x="3877521" y="4584908"/>
          <a:ext cx="8258549" cy="131416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55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7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57">
                <a:tc>
                  <a:txBody>
                    <a:bodyPr/>
                    <a:lstStyle/>
                    <a:p>
                      <a:pPr marL="0" marR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239">
                <a:tc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al Cauca entre Puerto Valdivia y río Nechí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>
                          <a:solidFill>
                            <a:srgbClr val="333333"/>
                          </a:solidFill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latin typeface="Arial Narrow"/>
                        </a:rPr>
                        <a:t>Ligeras variaciones en el rio Cauca entre Pto Valdivia y Nechí, se prevé su estabilización en el transcurso del día.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9">
            <a:extLst>
              <a:ext uri="{FF2B5EF4-FFF2-40B4-BE49-F238E27FC236}">
                <a16:creationId xmlns:a16="http://schemas.microsoft.com/office/drawing/2014/main" id="{DAC89789-BB59-032E-6F70-E106A1FB3B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1528" y="4151267"/>
            <a:ext cx="349200" cy="336094"/>
          </a:xfrm>
          <a:prstGeom prst="rect">
            <a:avLst/>
          </a:prstGeom>
        </p:spPr>
      </p:pic>
      <p:pic>
        <p:nvPicPr>
          <p:cNvPr id="4" name="Picture 8" descr="Recurso 25.png">
            <a:extLst>
              <a:ext uri="{FF2B5EF4-FFF2-40B4-BE49-F238E27FC236}">
                <a16:creationId xmlns:a16="http://schemas.microsoft.com/office/drawing/2014/main" id="{5E6F80D5-D9E1-4C33-910D-2200658970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1528" y="1607361"/>
            <a:ext cx="349200" cy="352098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7" y="1076231"/>
            <a:ext cx="3652215" cy="5400000"/>
          </a:xfrm>
          <a:prstGeom prst="rect">
            <a:avLst/>
          </a:prstGeom>
        </p:spPr>
      </p:pic>
      <p:pic>
        <p:nvPicPr>
          <p:cNvPr id="8" name="Imagen 7" descr="Mapa&#10;&#10;Descripción generada automáticamente">
            <a:extLst>
              <a:ext uri="{FF2B5EF4-FFF2-40B4-BE49-F238E27FC236}">
                <a16:creationId xmlns:a16="http://schemas.microsoft.com/office/drawing/2014/main" id="{ECE14937-3C36-7329-7FEE-99A5D0EC50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1359" y="813793"/>
            <a:ext cx="3775246" cy="558191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9688" y="6968554"/>
            <a:ext cx="3781276" cy="5593470"/>
          </a:xfrm>
          <a:prstGeom prst="rect">
            <a:avLst/>
          </a:prstGeom>
        </p:spPr>
      </p:pic>
      <p:pic>
        <p:nvPicPr>
          <p:cNvPr id="13" name="Imagen 12" descr="Mapa&#10;&#10;Descripción generada automáticamente">
            <a:extLst>
              <a:ext uri="{FF2B5EF4-FFF2-40B4-BE49-F238E27FC236}">
                <a16:creationId xmlns:a16="http://schemas.microsoft.com/office/drawing/2014/main" id="{787D1F32-7849-C921-830A-845A040540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25" y="7053388"/>
            <a:ext cx="3750996" cy="5546055"/>
          </a:xfrm>
          <a:prstGeom prst="rect">
            <a:avLst/>
          </a:prstGeom>
        </p:spPr>
      </p:pic>
      <p:pic>
        <p:nvPicPr>
          <p:cNvPr id="14" name="Imagen 13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D506888F-4628-E48D-5398-FB82F54B8C9A}"/>
              </a:ext>
            </a:extLst>
          </p:cNvPr>
          <p:cNvPicPr>
            <a:picLocks noChangeAspect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520" y="1269035"/>
            <a:ext cx="4320000" cy="2880000"/>
          </a:xfrm>
          <a:prstGeom prst="rect">
            <a:avLst/>
          </a:prstGeom>
        </p:spPr>
      </p:pic>
      <p:pic>
        <p:nvPicPr>
          <p:cNvPr id="18" name="Imagen 17" descr="Gráfico, Tabla&#10;&#10;Descripción generada automáticamente">
            <a:extLst>
              <a:ext uri="{FF2B5EF4-FFF2-40B4-BE49-F238E27FC236}">
                <a16:creationId xmlns:a16="http://schemas.microsoft.com/office/drawing/2014/main" id="{3A6967ED-8AC4-0A7F-C55F-4E7DD622174E}"/>
              </a:ext>
            </a:extLst>
          </p:cNvPr>
          <p:cNvPicPr>
            <a:picLocks noChangeAspect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704" y="1283641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71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104108"/>
              </p:ext>
            </p:extLst>
          </p:nvPr>
        </p:nvGraphicFramePr>
        <p:xfrm>
          <a:off x="3819447" y="4615991"/>
          <a:ext cx="8334845" cy="135055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04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1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172">
                <a:tc>
                  <a:txBody>
                    <a:bodyPr/>
                    <a:lstStyle/>
                    <a:p>
                      <a:pPr marL="0" marR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Bajo Magdalena entre el Banco y el Plato</a:t>
                      </a:r>
                      <a:endParaRPr lang="es-CO" sz="1200" b="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>
                          <a:solidFill>
                            <a:srgbClr val="333333"/>
                          </a:solidFill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baseline="0" noProof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Descenso de niveles en el rio Magdalena a la altura de El Banco y los brazos de Loba y Mompós. Condición que se mantendrá los próximos días.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icture 8" descr="Recurso 25.png">
            <a:extLst>
              <a:ext uri="{FF2B5EF4-FFF2-40B4-BE49-F238E27FC236}">
                <a16:creationId xmlns:a16="http://schemas.microsoft.com/office/drawing/2014/main" id="{581E00F1-94F1-B557-ED21-474926E5F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311" y="2940009"/>
            <a:ext cx="349200" cy="352098"/>
          </a:xfrm>
          <a:prstGeom prst="rect">
            <a:avLst/>
          </a:prstGeom>
        </p:spPr>
      </p:pic>
      <p:pic>
        <p:nvPicPr>
          <p:cNvPr id="8" name="Picture 28">
            <a:extLst>
              <a:ext uri="{FF2B5EF4-FFF2-40B4-BE49-F238E27FC236}">
                <a16:creationId xmlns:a16="http://schemas.microsoft.com/office/drawing/2014/main" id="{04D8A162-4C74-3F53-283F-9E705A9B20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338" y="5294005"/>
            <a:ext cx="349200" cy="341265"/>
          </a:xfrm>
          <a:prstGeom prst="rect">
            <a:avLst/>
          </a:prstGeom>
        </p:spPr>
      </p:pic>
      <p:pic>
        <p:nvPicPr>
          <p:cNvPr id="15" name="Imagen 14" descr="Mapa&#10;&#10;Descripción generada automáticamente">
            <a:extLst>
              <a:ext uri="{FF2B5EF4-FFF2-40B4-BE49-F238E27FC236}">
                <a16:creationId xmlns:a16="http://schemas.microsoft.com/office/drawing/2014/main" id="{30D54477-F0C8-72EE-4DAB-25875B64F0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2" y="1063990"/>
            <a:ext cx="3651225" cy="5400000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E98C2A37-FB4A-AB3E-B738-3EABD81684B9}"/>
              </a:ext>
            </a:extLst>
          </p:cNvPr>
          <p:cNvGrpSpPr/>
          <p:nvPr/>
        </p:nvGrpSpPr>
        <p:grpSpPr>
          <a:xfrm>
            <a:off x="-4346123" y="697693"/>
            <a:ext cx="3785562" cy="5597163"/>
            <a:chOff x="0" y="1198799"/>
            <a:chExt cx="3785562" cy="5597163"/>
          </a:xfrm>
        </p:grpSpPr>
        <p:pic>
          <p:nvPicPr>
            <p:cNvPr id="9" name="Imagen 8" descr="Mapa&#10;&#10;Descripción generada automáticamente">
              <a:extLst>
                <a:ext uri="{FF2B5EF4-FFF2-40B4-BE49-F238E27FC236}">
                  <a16:creationId xmlns:a16="http://schemas.microsoft.com/office/drawing/2014/main" id="{9B635387-D3C6-42EF-0CE9-40272F177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98799"/>
              <a:ext cx="3785562" cy="5597163"/>
            </a:xfrm>
            <a:prstGeom prst="rect">
              <a:avLst/>
            </a:prstGeom>
          </p:spPr>
        </p:pic>
        <p:pic>
          <p:nvPicPr>
            <p:cNvPr id="16" name="Picture 8" descr="Recurso 25.png">
              <a:extLst>
                <a:ext uri="{FF2B5EF4-FFF2-40B4-BE49-F238E27FC236}">
                  <a16:creationId xmlns:a16="http://schemas.microsoft.com/office/drawing/2014/main" id="{8FB7AA76-253C-8D22-6E0B-7CFBED2DF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9560" y="1693688"/>
              <a:ext cx="174600" cy="176049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910D9D65-A5E3-D236-9980-FC7A543FB6DF}"/>
              </a:ext>
            </a:extLst>
          </p:cNvPr>
          <p:cNvSpPr txBox="1"/>
          <p:nvPr/>
        </p:nvSpPr>
        <p:spPr>
          <a:xfrm>
            <a:off x="-683013" y="5966541"/>
            <a:ext cx="614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kern="1200">
                <a:solidFill>
                  <a:srgbClr val="333333"/>
                </a:solidFill>
                <a:effectLst/>
                <a:latin typeface="Arial Narrow"/>
                <a:ea typeface="Times New Roman" panose="02020603050405020304" pitchFamily="18" charset="0"/>
                <a:cs typeface="Times New Roman"/>
              </a:rPr>
              <a:t>Sin alerta</a:t>
            </a:r>
            <a:endParaRPr lang="es-CO" sz="1200"/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64B77D6F-4BF4-4BF5-B186-8EF6BC0E5F8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1528" y="4151267"/>
            <a:ext cx="349200" cy="336094"/>
          </a:xfrm>
          <a:prstGeom prst="rect">
            <a:avLst/>
          </a:prstGeom>
        </p:spPr>
      </p:pic>
      <p:pic>
        <p:nvPicPr>
          <p:cNvPr id="14" name="Imagen 13" descr="Mapa&#10;&#10;Descripción generada automáticamente">
            <a:extLst>
              <a:ext uri="{FF2B5EF4-FFF2-40B4-BE49-F238E27FC236}">
                <a16:creationId xmlns:a16="http://schemas.microsoft.com/office/drawing/2014/main" id="{1F0ADC1D-A2F8-5A16-EA58-C5046C8A5A8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088" y="534360"/>
            <a:ext cx="3728562" cy="5515494"/>
          </a:xfrm>
          <a:prstGeom prst="rect">
            <a:avLst/>
          </a:prstGeom>
        </p:spPr>
      </p:pic>
      <p:pic>
        <p:nvPicPr>
          <p:cNvPr id="12" name="Imagen 11" descr="Gráfico, Aplicación, Tabla&#10;&#10;Descripción generada automáticamente">
            <a:extLst>
              <a:ext uri="{FF2B5EF4-FFF2-40B4-BE49-F238E27FC236}">
                <a16:creationId xmlns:a16="http://schemas.microsoft.com/office/drawing/2014/main" id="{EFDA14F3-27E2-D463-1C11-09DC7513286E}"/>
              </a:ext>
            </a:extLst>
          </p:cNvPr>
          <p:cNvPicPr>
            <a:picLocks noChangeAspect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664" y="1325932"/>
            <a:ext cx="4320000" cy="2880000"/>
          </a:xfrm>
          <a:prstGeom prst="rect">
            <a:avLst/>
          </a:prstGeom>
        </p:spPr>
      </p:pic>
      <p:pic>
        <p:nvPicPr>
          <p:cNvPr id="18" name="Imagen 17" descr="Interfaz de usuario gráfica, Aplicación, Tabla, Excel&#10;&#10;Descripción generada automáticamente">
            <a:extLst>
              <a:ext uri="{FF2B5EF4-FFF2-40B4-BE49-F238E27FC236}">
                <a16:creationId xmlns:a16="http://schemas.microsoft.com/office/drawing/2014/main" id="{6EB12C87-7313-3921-8B1D-C679ABEDBE7E}"/>
              </a:ext>
            </a:extLst>
          </p:cNvPr>
          <p:cNvPicPr>
            <a:picLocks noChangeAspect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292" y="1325932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51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2"/>
          <p:cNvSpPr txBox="1"/>
          <p:nvPr/>
        </p:nvSpPr>
        <p:spPr>
          <a:xfrm>
            <a:off x="4717605" y="344870"/>
            <a:ext cx="71095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marL="0" marR="0" lvl="0" indent="0" algn="l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Estaciones Meteorológicas Automáticas y Convencionales en la región de La Mojana </a:t>
            </a:r>
            <a:endParaRPr kumimoji="0" lang="es-E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/>
        </p:nvGraphicFramePr>
        <p:xfrm>
          <a:off x="4798313" y="767918"/>
          <a:ext cx="7145238" cy="2433734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677830">
                  <a:extLst>
                    <a:ext uri="{9D8B030D-6E8A-4147-A177-3AD203B41FA5}">
                      <a16:colId xmlns:a16="http://schemas.microsoft.com/office/drawing/2014/main" val="3482674622"/>
                    </a:ext>
                  </a:extLst>
                </a:gridCol>
                <a:gridCol w="1534033">
                  <a:extLst>
                    <a:ext uri="{9D8B030D-6E8A-4147-A177-3AD203B41FA5}">
                      <a16:colId xmlns:a16="http://schemas.microsoft.com/office/drawing/2014/main" val="3057350813"/>
                    </a:ext>
                  </a:extLst>
                </a:gridCol>
                <a:gridCol w="1526899">
                  <a:extLst>
                    <a:ext uri="{9D8B030D-6E8A-4147-A177-3AD203B41FA5}">
                      <a16:colId xmlns:a16="http://schemas.microsoft.com/office/drawing/2014/main" val="442022353"/>
                    </a:ext>
                  </a:extLst>
                </a:gridCol>
                <a:gridCol w="1453172">
                  <a:extLst>
                    <a:ext uri="{9D8B030D-6E8A-4147-A177-3AD203B41FA5}">
                      <a16:colId xmlns:a16="http://schemas.microsoft.com/office/drawing/2014/main" val="4154539585"/>
                    </a:ext>
                  </a:extLst>
                </a:gridCol>
                <a:gridCol w="1127029">
                  <a:extLst>
                    <a:ext uri="{9D8B030D-6E8A-4147-A177-3AD203B41FA5}">
                      <a16:colId xmlns:a16="http://schemas.microsoft.com/office/drawing/2014/main" val="1312304508"/>
                    </a:ext>
                  </a:extLst>
                </a:gridCol>
                <a:gridCol w="826275">
                  <a:extLst>
                    <a:ext uri="{9D8B030D-6E8A-4147-A177-3AD203B41FA5}">
                      <a16:colId xmlns:a16="http://schemas.microsoft.com/office/drawing/2014/main" val="3912051921"/>
                    </a:ext>
                  </a:extLst>
                </a:gridCol>
              </a:tblGrid>
              <a:tr h="212030"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Leyenda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Estación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Municipio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Departamento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Tipo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Código 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85841397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B1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Aeropuerto Baracoa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Magangué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Bolívar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25025100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953708700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B2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Planta Ecopetrol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Magangué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Bolívar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250270153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39697175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Las Varas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Jacinto del Cauca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Bolívar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25027200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255030350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C1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Córdoba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25025030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79079323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C2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Caño Barro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Córdoba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13027040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837768874"/>
                  </a:ext>
                </a:extLst>
              </a:tr>
              <a:tr h="1935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Marralú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Córdoba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25027770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402924430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S1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Majagual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Majagual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25020340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614521547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S2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Benito Abad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Benito Abad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25025180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156191282"/>
                  </a:ext>
                </a:extLst>
              </a:tr>
              <a:tr h="1935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Santiago Apóstol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Benito Abad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25020760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80372312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S4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Marcos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Marcos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25025340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858349875"/>
                  </a:ext>
                </a:extLst>
              </a:tr>
              <a:tr h="212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S5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Luis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25021370</a:t>
                      </a:r>
                      <a:endParaRPr lang="es-CO" sz="1100" b="1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690171580"/>
                  </a:ext>
                </a:extLst>
              </a:tr>
            </a:tbl>
          </a:graphicData>
        </a:graphic>
      </p:graphicFrame>
      <p:sp>
        <p:nvSpPr>
          <p:cNvPr id="11" name="object 12"/>
          <p:cNvSpPr txBox="1"/>
          <p:nvPr/>
        </p:nvSpPr>
        <p:spPr>
          <a:xfrm>
            <a:off x="4717605" y="3455423"/>
            <a:ext cx="722594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marL="0" marR="0" lvl="0" indent="0" algn="l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5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Horarios</a:t>
            </a:r>
            <a:r>
              <a:rPr kumimoji="0" lang="es-ES" sz="15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s-E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 monitoreo y pronóstico de las condiciones meteorológicas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487" y="3911600"/>
            <a:ext cx="7239741" cy="1758630"/>
          </a:xfrm>
          <a:prstGeom prst="rect">
            <a:avLst/>
          </a:prstGeom>
        </p:spPr>
      </p:pic>
      <p:pic>
        <p:nvPicPr>
          <p:cNvPr id="3" name="Picture 2" descr="Vista previa de image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1" y="274158"/>
            <a:ext cx="4064936" cy="526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323851" y="5554840"/>
            <a:ext cx="4064936" cy="23077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Subregionalización de La Mojana con fines de monitoreo y pronóstico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9DB35145-1191-4AB4-9AFD-3A31ABC7A45B}"/>
              </a:ext>
            </a:extLst>
          </p:cNvPr>
          <p:cNvGrpSpPr/>
          <p:nvPr/>
        </p:nvGrpSpPr>
        <p:grpSpPr>
          <a:xfrm>
            <a:off x="4798313" y="6050753"/>
            <a:ext cx="1602487" cy="697964"/>
            <a:chOff x="4798313" y="6050753"/>
            <a:chExt cx="1602487" cy="69796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B3A30AA3-3437-4ABA-93A6-226E47055906}"/>
                </a:ext>
              </a:extLst>
            </p:cNvPr>
            <p:cNvSpPr/>
            <p:nvPr/>
          </p:nvSpPr>
          <p:spPr>
            <a:xfrm>
              <a:off x="4798313" y="6050753"/>
              <a:ext cx="1602487" cy="6979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agen 11" descr="Imagen que contiene alimentos&#10;&#10;Descripción generada automáticamente">
              <a:extLst>
                <a:ext uri="{FF2B5EF4-FFF2-40B4-BE49-F238E27FC236}">
                  <a16:creationId xmlns:a16="http://schemas.microsoft.com/office/drawing/2014/main" id="{3E9DDF26-735B-49B8-8E7D-AC75B9E21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4608" y="6050753"/>
              <a:ext cx="1353304" cy="6979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4547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31F7A026-A069-4380-F4C8-D193C85F99F7}"/>
              </a:ext>
            </a:extLst>
          </p:cNvPr>
          <p:cNvSpPr/>
          <p:nvPr/>
        </p:nvSpPr>
        <p:spPr>
          <a:xfrm>
            <a:off x="0" y="-1"/>
            <a:ext cx="12204000" cy="9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9DB35145-1191-4AB4-9AFD-3A31ABC7A45B}"/>
              </a:ext>
            </a:extLst>
          </p:cNvPr>
          <p:cNvGrpSpPr/>
          <p:nvPr/>
        </p:nvGrpSpPr>
        <p:grpSpPr>
          <a:xfrm>
            <a:off x="4798313" y="6050753"/>
            <a:ext cx="1602487" cy="697964"/>
            <a:chOff x="4798313" y="6050753"/>
            <a:chExt cx="1602487" cy="69796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B3A30AA3-3437-4ABA-93A6-226E47055906}"/>
                </a:ext>
              </a:extLst>
            </p:cNvPr>
            <p:cNvSpPr/>
            <p:nvPr/>
          </p:nvSpPr>
          <p:spPr>
            <a:xfrm>
              <a:off x="4798313" y="6050753"/>
              <a:ext cx="1602487" cy="6979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agen 11" descr="Imagen que contiene alimentos&#10;&#10;Descripción generada automáticamente">
              <a:extLst>
                <a:ext uri="{FF2B5EF4-FFF2-40B4-BE49-F238E27FC236}">
                  <a16:creationId xmlns:a16="http://schemas.microsoft.com/office/drawing/2014/main" id="{3E9DDF26-735B-49B8-8E7D-AC75B9E21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4608" y="6050753"/>
              <a:ext cx="1353304" cy="697964"/>
            </a:xfrm>
            <a:prstGeom prst="rect">
              <a:avLst/>
            </a:prstGeom>
          </p:spPr>
        </p:pic>
      </p:grpSp>
      <p:sp>
        <p:nvSpPr>
          <p:cNvPr id="16" name="Rectangle 3">
            <a:extLst>
              <a:ext uri="{FF2B5EF4-FFF2-40B4-BE49-F238E27FC236}">
                <a16:creationId xmlns:a16="http://schemas.microsoft.com/office/drawing/2014/main" id="{D0860CBD-1CD2-406F-C51E-1447DA7FF067}"/>
              </a:ext>
            </a:extLst>
          </p:cNvPr>
          <p:cNvSpPr/>
          <p:nvPr/>
        </p:nvSpPr>
        <p:spPr>
          <a:xfrm>
            <a:off x="210312" y="1462402"/>
            <a:ext cx="5340663" cy="4926592"/>
          </a:xfrm>
          <a:prstGeom prst="rect">
            <a:avLst/>
          </a:prstGeom>
        </p:spPr>
        <p:txBody>
          <a:bodyPr wrap="square" lIns="215506" tIns="107753" rIns="215506" bIns="107753" anchor="t">
            <a:spAutoFit/>
          </a:bodyPr>
          <a:lstStyle/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IDEAM</a:t>
            </a: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5"/>
              </a:rPr>
              <a:t>www.ideam.gov.co/</a:t>
            </a:r>
            <a:endParaRPr kumimoji="0" lang="es-CO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Times New Roman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Correo electrónico: </a:t>
            </a:r>
            <a:r>
              <a:rPr kumimoji="0" lang="es-CO" sz="18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6"/>
              </a:rPr>
              <a:t>servicio@ideam.gov.co</a:t>
            </a: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,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Teléfono: 307 5625 ext. 1334 - 1336.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CORPOMOJANA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7"/>
              </a:rPr>
              <a:t>http://www.corpomojana.gov.co/</a:t>
            </a: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/>
                <a:cs typeface="+mn-cs"/>
              </a:rPr>
              <a:t>Correo electrónico: corpomojana@corpomojana.gov.co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Teléfono:  (+575) 295 5347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MINISTErío</a:t>
            </a: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DE AMBIENTE Y DESARROLLO SOSTENIBLE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8"/>
              </a:rPr>
              <a:t>Ministerío</a:t>
            </a: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8"/>
              </a:rPr>
              <a:t> de Ambiente y Desarrollo Sostenible (minambiente.gov.co)</a:t>
            </a: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A9510366-F80C-5898-38A0-5F875381113A}"/>
              </a:ext>
            </a:extLst>
          </p:cNvPr>
          <p:cNvSpPr/>
          <p:nvPr/>
        </p:nvSpPr>
        <p:spPr>
          <a:xfrm>
            <a:off x="210312" y="1040037"/>
            <a:ext cx="11771376" cy="46383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lIns="215506" tIns="107753" rIns="215506" bIns="107753">
            <a:spAutoFit/>
          </a:bodyPr>
          <a:lstStyle/>
          <a:p>
            <a:pPr marL="0" marR="0" lvl="0" indent="0" algn="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309C5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 Black"/>
              </a:rPr>
              <a:t>EQUIPO DE TRABAJO CENTRO REGIONAL DE PRONÓSTICO Y ALERTAS TEMPRANAS DE LA MOJANA</a:t>
            </a:r>
          </a:p>
        </p:txBody>
      </p:sp>
      <p:pic>
        <p:nvPicPr>
          <p:cNvPr id="8" name="Imagen 7" descr="Imagen que contiene Texto&#10;&#10;Descripción generada automáticamente">
            <a:extLst>
              <a:ext uri="{FF2B5EF4-FFF2-40B4-BE49-F238E27FC236}">
                <a16:creationId xmlns:a16="http://schemas.microsoft.com/office/drawing/2014/main" id="{5B168FEA-0BAF-AA03-AE69-BE8B55C5244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" y="363961"/>
            <a:ext cx="1344502" cy="468000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id="{9DEB063A-6414-94D8-82C9-681BC97B0F0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848" y="367562"/>
            <a:ext cx="1186856" cy="46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3BF6ADB-83A8-0C08-899B-392DBAFEC46B}"/>
              </a:ext>
            </a:extLst>
          </p:cNvPr>
          <p:cNvSpPr txBox="1"/>
          <p:nvPr/>
        </p:nvSpPr>
        <p:spPr>
          <a:xfrm>
            <a:off x="6400800" y="1674674"/>
            <a:ext cx="610362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PNUD 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 PNUD en Colombia (undp.org)</a:t>
            </a: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FONDO ADAPTACIÓN </a:t>
            </a:r>
          </a:p>
          <a:p>
            <a:pPr marL="0" marR="0" lvl="0" indent="0" algn="l" defTabSz="678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Fondo Adaptación - fondo adaptación</a:t>
            </a:r>
            <a:br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435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Mapa&#10;&#10;Descripción generada automáticamente">
            <a:extLst>
              <a:ext uri="{FF2B5EF4-FFF2-40B4-BE49-F238E27FC236}">
                <a16:creationId xmlns:a16="http://schemas.microsoft.com/office/drawing/2014/main" id="{1689F43C-5A51-D33A-A970-87BD239A3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072" y="630402"/>
            <a:ext cx="3783794" cy="559719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A42570E-108D-3089-DD61-3F2A94AAE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379" y="2730644"/>
            <a:ext cx="373847" cy="360000"/>
          </a:xfrm>
          <a:prstGeom prst="ellipse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5B049CD6-5A22-5740-120F-F890E010CE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21" b="93103" l="9524" r="88889">
                        <a14:foregroundMark x1="42857" y1="89655" x2="55556" y2="84483"/>
                        <a14:foregroundMark x1="47619" y1="93103" x2="57143" y2="93103"/>
                        <a14:foregroundMark x1="87302" y1="41379" x2="85714" y2="70690"/>
                        <a14:foregroundMark x1="85714" y1="70690" x2="76190" y2="84483"/>
                      </a14:backgroundRemoval>
                    </a14:imgEffect>
                  </a14:imgLayer>
                </a14:imgProps>
              </a:ext>
            </a:extLst>
          </a:blip>
          <a:srcRect l="8325" t="9093" r="6995" b="1773"/>
          <a:stretch/>
        </p:blipFill>
        <p:spPr>
          <a:xfrm>
            <a:off x="3824735" y="1576469"/>
            <a:ext cx="371490" cy="36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345D1714-27D5-DD92-68DD-667BD83FC8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21" b="96552" l="3774" r="92453">
                        <a14:foregroundMark x1="40458" y1="75752" x2="49057" y2="87931"/>
                        <a14:foregroundMark x1="30993" y1="62345" x2="37700" y2="71845"/>
                        <a14:foregroundMark x1="15819" y1="40853" x2="29245" y2="59870"/>
                        <a14:foregroundMark x1="72496" y1="44536" x2="83019" y2="65517"/>
                        <a14:foregroundMark x1="83019" y1="65517" x2="83019" y2="67241"/>
                        <a14:foregroundMark x1="43396" y1="91379" x2="33959" y2="86451"/>
                        <a14:foregroundMark x1="6536" y1="47639" x2="10255" y2="66896"/>
                        <a14:foregroundMark x1="87289" y1="38269" x2="88679" y2="39655"/>
                        <a14:foregroundMark x1="88679" y1="39655" x2="92137" y2="63351"/>
                        <a14:foregroundMark x1="54319" y1="92287" x2="47170" y2="94828"/>
                        <a14:foregroundMark x1="75629" y1="84714" x2="63393" y2="89063"/>
                        <a14:foregroundMark x1="47170" y1="94828" x2="35849" y2="94828"/>
                        <a14:foregroundMark x1="11321" y1="32759" x2="16981" y2="29310"/>
                        <a14:foregroundMark x1="18868" y1="25862" x2="24528" y2="24138"/>
                        <a14:foregroundMark x1="26415" y1="20690" x2="35849" y2="17241"/>
                        <a14:foregroundMark x1="39623" y1="17241" x2="52830" y2="15517"/>
                        <a14:foregroundMark x1="47170" y1="15517" x2="35849" y2="15517"/>
                        <a14:foregroundMark x1="15094" y1="24138" x2="16981" y2="24138"/>
                        <a14:foregroundMark x1="24528" y1="18966" x2="20755" y2="20690"/>
                        <a14:foregroundMark x1="16981" y1="24138" x2="15094" y2="27586"/>
                        <a14:foregroundMark x1="18868" y1="22414" x2="7547" y2="34483"/>
                        <a14:foregroundMark x1="45283" y1="13793" x2="32075" y2="15517"/>
                        <a14:foregroundMark x1="45283" y1="12069" x2="54717" y2="15517"/>
                        <a14:foregroundMark x1="58491" y1="15517" x2="73585" y2="20690"/>
                        <a14:foregroundMark x1="73585" y1="20690" x2="86792" y2="31034"/>
                        <a14:foregroundMark x1="90566" y1="37931" x2="92453" y2="48276"/>
                        <a14:foregroundMark x1="41509" y1="12069" x2="66038" y2="15517"/>
                        <a14:foregroundMark x1="88679" y1="72414" x2="84906" y2="79310"/>
                        <a14:foregroundMark x1="81132" y1="84483" x2="77358" y2="87931"/>
                        <a14:foregroundMark x1="73585" y1="89655" x2="65691" y2="92361"/>
                        <a14:foregroundMark x1="50943" y1="96552" x2="50943" y2="96552"/>
                        <a14:foregroundMark x1="7547" y1="36207" x2="5660" y2="50000"/>
                        <a14:backgroundMark x1="0" y1="70690" x2="11321" y2="94828"/>
                        <a14:backgroundMark x1="11321" y1="94828" x2="24528" y2="96552"/>
                        <a14:backgroundMark x1="91800" y1="27089" x2="92453" y2="27586"/>
                        <a14:backgroundMark x1="77582" y1="16263" x2="78407" y2="16891"/>
                        <a14:backgroundMark x1="92453" y1="27586" x2="96226" y2="34483"/>
                        <a14:backgroundMark x1="84026" y1="86560" x2="90792" y2="81804"/>
                        <a14:backgroundMark x1="75929" y1="92251" x2="79693" y2="89606"/>
                        <a14:backgroundMark x1="95443" y1="75279" x2="96226" y2="72414"/>
                        <a14:backgroundMark x1="41509" y1="98276" x2="41509" y2="98276"/>
                        <a14:backgroundMark x1="32075" y1="98276" x2="32075" y2="98276"/>
                        <a14:backgroundMark x1="49057" y1="98276" x2="49057" y2="98276"/>
                        <a14:backgroundMark x1="35849" y1="98276" x2="35849" y2="98276"/>
                        <a14:backgroundMark x1="7547" y1="24138" x2="9434" y2="8621"/>
                        <a14:backgroundMark x1="1887" y1="35564" x2="1887" y2="29310"/>
                        <a14:backgroundMark x1="69811" y1="98276" x2="58491" y2="98276"/>
                      </a14:backgroundRemoval>
                    </a14:imgEffect>
                  </a14:imgLayer>
                </a14:imgProps>
              </a:ext>
            </a:extLst>
          </a:blip>
          <a:srcRect l="1606" t="12442" r="2012"/>
          <a:stretch/>
        </p:blipFill>
        <p:spPr>
          <a:xfrm>
            <a:off x="3824735" y="2128019"/>
            <a:ext cx="398323" cy="396000"/>
          </a:xfrm>
          <a:prstGeom prst="ellipse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87D47FAD-FA93-6C34-FCE0-A71DE61E38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091" b="90909" l="9677" r="88710">
                        <a14:foregroundMark x1="32258" y1="81818" x2="59677" y2="90909"/>
                        <a14:foregroundMark x1="59677" y1="90909" x2="69355" y2="85455"/>
                      </a14:backgroundRemoval>
                    </a14:imgEffect>
                  </a14:imgLayer>
                </a14:imgProps>
              </a:ext>
            </a:extLst>
          </a:blip>
          <a:srcRect l="9890" t="8343" r="8537" b="5095"/>
          <a:stretch/>
        </p:blipFill>
        <p:spPr>
          <a:xfrm>
            <a:off x="3836613" y="2753638"/>
            <a:ext cx="374566" cy="360000"/>
          </a:xfrm>
          <a:prstGeom prst="ellipse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8EF48CF4-B26E-8EE8-AF0C-E26E1DA61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426" y="3343257"/>
            <a:ext cx="373847" cy="360000"/>
          </a:xfrm>
          <a:prstGeom prst="ellipse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AD57A63-F564-5BC6-0C39-86889D6392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21" b="96552" l="3774" r="92453">
                        <a14:foregroundMark x1="40458" y1="75752" x2="49057" y2="87931"/>
                        <a14:foregroundMark x1="30993" y1="62345" x2="37700" y2="71845"/>
                        <a14:foregroundMark x1="15819" y1="40853" x2="29245" y2="59870"/>
                        <a14:foregroundMark x1="72496" y1="44536" x2="83019" y2="65517"/>
                        <a14:foregroundMark x1="83019" y1="65517" x2="83019" y2="67241"/>
                        <a14:foregroundMark x1="43396" y1="91379" x2="33959" y2="86451"/>
                        <a14:foregroundMark x1="6536" y1="47639" x2="10255" y2="66896"/>
                        <a14:foregroundMark x1="87289" y1="38269" x2="88679" y2="39655"/>
                        <a14:foregroundMark x1="88679" y1="39655" x2="92137" y2="63351"/>
                        <a14:foregroundMark x1="54319" y1="92287" x2="47170" y2="94828"/>
                        <a14:foregroundMark x1="75629" y1="84714" x2="63393" y2="89063"/>
                        <a14:foregroundMark x1="47170" y1="94828" x2="35849" y2="94828"/>
                        <a14:foregroundMark x1="11321" y1="32759" x2="16981" y2="29310"/>
                        <a14:foregroundMark x1="18868" y1="25862" x2="24528" y2="24138"/>
                        <a14:foregroundMark x1="26415" y1="20690" x2="35849" y2="17241"/>
                        <a14:foregroundMark x1="39623" y1="17241" x2="52830" y2="15517"/>
                        <a14:foregroundMark x1="47170" y1="15517" x2="35849" y2="15517"/>
                        <a14:foregroundMark x1="15094" y1="24138" x2="16981" y2="24138"/>
                        <a14:foregroundMark x1="24528" y1="18966" x2="20755" y2="20690"/>
                        <a14:foregroundMark x1="16981" y1="24138" x2="15094" y2="27586"/>
                        <a14:foregroundMark x1="18868" y1="22414" x2="7547" y2="34483"/>
                        <a14:foregroundMark x1="45283" y1="13793" x2="32075" y2="15517"/>
                        <a14:foregroundMark x1="45283" y1="12069" x2="54717" y2="15517"/>
                        <a14:foregroundMark x1="58491" y1="15517" x2="73585" y2="20690"/>
                        <a14:foregroundMark x1="73585" y1="20690" x2="86792" y2="31034"/>
                        <a14:foregroundMark x1="90566" y1="37931" x2="92453" y2="48276"/>
                        <a14:foregroundMark x1="41509" y1="12069" x2="66038" y2="15517"/>
                        <a14:foregroundMark x1="88679" y1="72414" x2="84906" y2="79310"/>
                        <a14:foregroundMark x1="81132" y1="84483" x2="77358" y2="87931"/>
                        <a14:foregroundMark x1="73585" y1="89655" x2="65691" y2="92361"/>
                        <a14:foregroundMark x1="50943" y1="96552" x2="50943" y2="96552"/>
                        <a14:foregroundMark x1="7547" y1="36207" x2="5660" y2="50000"/>
                        <a14:backgroundMark x1="0" y1="70690" x2="11321" y2="94828"/>
                        <a14:backgroundMark x1="11321" y1="94828" x2="24528" y2="96552"/>
                        <a14:backgroundMark x1="91800" y1="27089" x2="92453" y2="27586"/>
                        <a14:backgroundMark x1="77582" y1="16263" x2="78407" y2="16891"/>
                        <a14:backgroundMark x1="92453" y1="27586" x2="96226" y2="34483"/>
                        <a14:backgroundMark x1="84026" y1="86560" x2="90792" y2="81804"/>
                        <a14:backgroundMark x1="75929" y1="92251" x2="79693" y2="89606"/>
                        <a14:backgroundMark x1="95443" y1="75279" x2="96226" y2="72414"/>
                        <a14:backgroundMark x1="41509" y1="98276" x2="41509" y2="98276"/>
                        <a14:backgroundMark x1="32075" y1="98276" x2="32075" y2="98276"/>
                        <a14:backgroundMark x1="49057" y1="98276" x2="49057" y2="98276"/>
                        <a14:backgroundMark x1="35849" y1="98276" x2="35849" y2="98276"/>
                        <a14:backgroundMark x1="7547" y1="24138" x2="9434" y2="8621"/>
                        <a14:backgroundMark x1="1887" y1="35564" x2="1887" y2="29310"/>
                        <a14:backgroundMark x1="69811" y1="98276" x2="58491" y2="98276"/>
                      </a14:backgroundRemoval>
                    </a14:imgEffect>
                  </a14:imgLayer>
                </a14:imgProps>
              </a:ext>
            </a:extLst>
          </a:blip>
          <a:srcRect l="1606" t="12442" r="2012"/>
          <a:stretch/>
        </p:blipFill>
        <p:spPr>
          <a:xfrm>
            <a:off x="7304101" y="1732019"/>
            <a:ext cx="398323" cy="396000"/>
          </a:xfrm>
          <a:prstGeom prst="ellipse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C7C6912-B32B-A017-8B66-2A35ECD27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21" b="93103" l="9524" r="88889">
                        <a14:foregroundMark x1="42857" y1="89655" x2="55556" y2="84483"/>
                        <a14:foregroundMark x1="47619" y1="93103" x2="57143" y2="93103"/>
                        <a14:foregroundMark x1="87302" y1="41379" x2="85714" y2="70690"/>
                        <a14:foregroundMark x1="85714" y1="70690" x2="76190" y2="84483"/>
                      </a14:backgroundRemoval>
                    </a14:imgEffect>
                  </a14:imgLayer>
                </a14:imgProps>
              </a:ext>
            </a:extLst>
          </a:blip>
          <a:srcRect l="8325" t="9093" r="6995" b="1773"/>
          <a:stretch/>
        </p:blipFill>
        <p:spPr>
          <a:xfrm>
            <a:off x="5866557" y="3407357"/>
            <a:ext cx="371490" cy="36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1689B16-BA61-B866-B581-D7CAC62842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091" b="90909" l="9677" r="88710">
                        <a14:foregroundMark x1="32258" y1="81818" x2="59677" y2="90909"/>
                        <a14:foregroundMark x1="59677" y1="90909" x2="69355" y2="85455"/>
                      </a14:backgroundRemoval>
                    </a14:imgEffect>
                  </a14:imgLayer>
                </a14:imgProps>
              </a:ext>
            </a:extLst>
          </a:blip>
          <a:srcRect l="9890" t="8343" r="8537" b="5095"/>
          <a:stretch/>
        </p:blipFill>
        <p:spPr>
          <a:xfrm>
            <a:off x="5086704" y="3690237"/>
            <a:ext cx="374566" cy="360000"/>
          </a:xfrm>
          <a:prstGeom prst="ellipse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2FEEE8A-270E-BD0A-393F-146A420FAE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091" b="90909" l="9677" r="88710">
                        <a14:foregroundMark x1="32258" y1="81818" x2="59677" y2="90909"/>
                        <a14:foregroundMark x1="59677" y1="90909" x2="69355" y2="85455"/>
                      </a14:backgroundRemoval>
                    </a14:imgEffect>
                  </a14:imgLayer>
                </a14:imgProps>
              </a:ext>
            </a:extLst>
          </a:blip>
          <a:srcRect l="9890" t="8343" r="8537" b="5095"/>
          <a:stretch/>
        </p:blipFill>
        <p:spPr>
          <a:xfrm>
            <a:off x="6576325" y="3703257"/>
            <a:ext cx="374566" cy="360000"/>
          </a:xfrm>
          <a:prstGeom prst="ellipse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247990C-E102-8148-808E-605AA3959A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21" b="96552" l="3774" r="92453">
                        <a14:foregroundMark x1="40458" y1="75752" x2="49057" y2="87931"/>
                        <a14:foregroundMark x1="30993" y1="62345" x2="37700" y2="71845"/>
                        <a14:foregroundMark x1="15819" y1="40853" x2="29245" y2="59870"/>
                        <a14:foregroundMark x1="72496" y1="44536" x2="83019" y2="65517"/>
                        <a14:foregroundMark x1="83019" y1="65517" x2="83019" y2="67241"/>
                        <a14:foregroundMark x1="43396" y1="91379" x2="33959" y2="86451"/>
                        <a14:foregroundMark x1="6536" y1="47639" x2="10255" y2="66896"/>
                        <a14:foregroundMark x1="87289" y1="38269" x2="88679" y2="39655"/>
                        <a14:foregroundMark x1="88679" y1="39655" x2="92137" y2="63351"/>
                        <a14:foregroundMark x1="54319" y1="92287" x2="47170" y2="94828"/>
                        <a14:foregroundMark x1="75629" y1="84714" x2="63393" y2="89063"/>
                        <a14:foregroundMark x1="47170" y1="94828" x2="35849" y2="94828"/>
                        <a14:foregroundMark x1="11321" y1="32759" x2="16981" y2="29310"/>
                        <a14:foregroundMark x1="18868" y1="25862" x2="24528" y2="24138"/>
                        <a14:foregroundMark x1="26415" y1="20690" x2="35849" y2="17241"/>
                        <a14:foregroundMark x1="39623" y1="17241" x2="52830" y2="15517"/>
                        <a14:foregroundMark x1="47170" y1="15517" x2="35849" y2="15517"/>
                        <a14:foregroundMark x1="15094" y1="24138" x2="16981" y2="24138"/>
                        <a14:foregroundMark x1="24528" y1="18966" x2="20755" y2="20690"/>
                        <a14:foregroundMark x1="16981" y1="24138" x2="15094" y2="27586"/>
                        <a14:foregroundMark x1="18868" y1="22414" x2="7547" y2="34483"/>
                        <a14:foregroundMark x1="45283" y1="13793" x2="32075" y2="15517"/>
                        <a14:foregroundMark x1="45283" y1="12069" x2="54717" y2="15517"/>
                        <a14:foregroundMark x1="58491" y1="15517" x2="73585" y2="20690"/>
                        <a14:foregroundMark x1="73585" y1="20690" x2="86792" y2="31034"/>
                        <a14:foregroundMark x1="90566" y1="37931" x2="92453" y2="48276"/>
                        <a14:foregroundMark x1="41509" y1="12069" x2="66038" y2="15517"/>
                        <a14:foregroundMark x1="88679" y1="72414" x2="84906" y2="79310"/>
                        <a14:foregroundMark x1="81132" y1="84483" x2="77358" y2="87931"/>
                        <a14:foregroundMark x1="73585" y1="89655" x2="65691" y2="92361"/>
                        <a14:foregroundMark x1="50943" y1="96552" x2="50943" y2="96552"/>
                        <a14:foregroundMark x1="7547" y1="36207" x2="5660" y2="50000"/>
                        <a14:backgroundMark x1="0" y1="70690" x2="11321" y2="94828"/>
                        <a14:backgroundMark x1="11321" y1="94828" x2="24528" y2="96552"/>
                        <a14:backgroundMark x1="91800" y1="27089" x2="92453" y2="27586"/>
                        <a14:backgroundMark x1="77582" y1="16263" x2="78407" y2="16891"/>
                        <a14:backgroundMark x1="92453" y1="27586" x2="96226" y2="34483"/>
                        <a14:backgroundMark x1="84026" y1="86560" x2="90792" y2="81804"/>
                        <a14:backgroundMark x1="75929" y1="92251" x2="79693" y2="89606"/>
                        <a14:backgroundMark x1="95443" y1="75279" x2="96226" y2="72414"/>
                        <a14:backgroundMark x1="41509" y1="98276" x2="41509" y2="98276"/>
                        <a14:backgroundMark x1="32075" y1="98276" x2="32075" y2="98276"/>
                        <a14:backgroundMark x1="49057" y1="98276" x2="49057" y2="98276"/>
                        <a14:backgroundMark x1="35849" y1="98276" x2="35849" y2="98276"/>
                        <a14:backgroundMark x1="7547" y1="24138" x2="9434" y2="8621"/>
                        <a14:backgroundMark x1="1887" y1="35564" x2="1887" y2="29310"/>
                        <a14:backgroundMark x1="69811" y1="98276" x2="58491" y2="98276"/>
                      </a14:backgroundRemoval>
                    </a14:imgEffect>
                  </a14:imgLayer>
                </a14:imgProps>
              </a:ext>
            </a:extLst>
          </a:blip>
          <a:srcRect l="1606" t="12442" r="2012"/>
          <a:stretch/>
        </p:blipFill>
        <p:spPr>
          <a:xfrm>
            <a:off x="6950891" y="2391386"/>
            <a:ext cx="398323" cy="396000"/>
          </a:xfrm>
          <a:prstGeom prst="ellipse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8014875-7833-71F1-E96C-FCEE25A71A9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48118" t="29896" r="32712" b="20079"/>
          <a:stretch/>
        </p:blipFill>
        <p:spPr>
          <a:xfrm>
            <a:off x="598105" y="1756469"/>
            <a:ext cx="2337157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02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BCD43-3411-A4B4-04F1-ACEF44C47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1">
            <a:extLst>
              <a:ext uri="{FF2B5EF4-FFF2-40B4-BE49-F238E27FC236}">
                <a16:creationId xmlns:a16="http://schemas.microsoft.com/office/drawing/2014/main" id="{45B9DCA6-8C15-BC57-D09D-6ABE7E55F3D0}"/>
              </a:ext>
            </a:extLst>
          </p:cNvPr>
          <p:cNvSpPr txBox="1"/>
          <p:nvPr/>
        </p:nvSpPr>
        <p:spPr>
          <a:xfrm>
            <a:off x="5776957" y="5008921"/>
            <a:ext cx="6254151" cy="12464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7864">
              <a:defRPr/>
            </a:pPr>
            <a:r>
              <a:rPr kumimoji="0" lang="es-CO" sz="1500" b="1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Precipitación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: </a:t>
            </a:r>
            <a:r>
              <a:rPr lang="es-ES" sz="1500">
                <a:solidFill>
                  <a:schemeClr val="accent4"/>
                </a:solidFill>
                <a:latin typeface="Arial Narrow"/>
              </a:rPr>
              <a:t>Tuvimos tiempo seco.</a:t>
            </a:r>
          </a:p>
          <a:p>
            <a:pPr algn="just" defTabSz="1077864">
              <a:defRPr/>
            </a:pPr>
            <a:endParaRPr kumimoji="0" lang="es-CO" sz="1500" b="1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 Narrow"/>
            </a:endParaRPr>
          </a:p>
          <a:p>
            <a:pPr algn="just" defTabSz="1077864">
              <a:defRPr/>
            </a:pPr>
            <a:r>
              <a:rPr kumimoji="0" lang="es-CO" sz="1500" b="1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Temperatura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: se registró una temperatura máxima de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35,8°C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el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27 de enero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en el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 municipio de Magangué y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una mínima de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23,3°C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en la madrugada del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28 de enero en el municipio de Magangué. </a:t>
            </a: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B856293E-C956-4D4F-7829-BF476E81B642}"/>
              </a:ext>
            </a:extLst>
          </p:cNvPr>
          <p:cNvSpPr txBox="1"/>
          <p:nvPr/>
        </p:nvSpPr>
        <p:spPr>
          <a:xfrm>
            <a:off x="5745507" y="4383556"/>
            <a:ext cx="6317052" cy="323165"/>
          </a:xfrm>
          <a:prstGeom prst="rect">
            <a:avLst/>
          </a:prstGeom>
          <a:solidFill>
            <a:srgbClr val="61A747">
              <a:alpha val="70000"/>
            </a:srgbClr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kumimoji="0" lang="es-CO" sz="15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Narrow"/>
              </a:rPr>
              <a:t>RESUMEN DE CONDICIONES DEL DÍA </a:t>
            </a:r>
            <a:r>
              <a:rPr lang="es-CO" sz="1500" b="1">
                <a:latin typeface="Arial Narrow"/>
              </a:rPr>
              <a:t>27 DE ENERO</a:t>
            </a:r>
            <a:endParaRPr kumimoji="0" lang="es-ES" sz="15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/>
            </a:endParaRPr>
          </a:p>
        </p:txBody>
      </p:sp>
      <p:sp>
        <p:nvSpPr>
          <p:cNvPr id="12" name="CuadroTexto 14">
            <a:extLst>
              <a:ext uri="{FF2B5EF4-FFF2-40B4-BE49-F238E27FC236}">
                <a16:creationId xmlns:a16="http://schemas.microsoft.com/office/drawing/2014/main" id="{CE9BF543-8BF8-52E1-DFE9-27B135E998BE}"/>
              </a:ext>
            </a:extLst>
          </p:cNvPr>
          <p:cNvSpPr txBox="1"/>
          <p:nvPr/>
        </p:nvSpPr>
        <p:spPr>
          <a:xfrm>
            <a:off x="1755358" y="5946781"/>
            <a:ext cx="2348939" cy="644426"/>
          </a:xfrm>
          <a:prstGeom prst="rect">
            <a:avLst/>
          </a:prstGeom>
          <a:noFill/>
        </p:spPr>
        <p:txBody>
          <a:bodyPr wrap="square" lIns="180995" tIns="90497" rIns="180995" bIns="90497" rtlCol="0" anchor="t">
            <a:spAutoFit/>
          </a:bodyPr>
          <a:lstStyle/>
          <a:p>
            <a:pPr algn="ctr" defTabSz="1077864"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/>
              </a:rPr>
              <a:t>Precipitación acumulada</a:t>
            </a:r>
            <a:r>
              <a:rPr lang="es-CO" sz="1000" b="1">
                <a:solidFill>
                  <a:srgbClr val="333333"/>
                </a:solidFill>
                <a:latin typeface="Arial Narrow"/>
              </a:rPr>
              <a:t>  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algn="ctr" defTabSz="1077864">
              <a:defRPr/>
            </a:pPr>
            <a:r>
              <a:rPr lang="es-CO" sz="1000" b="1">
                <a:solidFill>
                  <a:srgbClr val="333333"/>
                </a:solidFill>
                <a:latin typeface="Arial Narrow"/>
              </a:rPr>
              <a:t>27/01/2025 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/>
              </a:rPr>
              <a:t>(07:00) – </a:t>
            </a:r>
            <a:r>
              <a:rPr lang="es-CO" sz="1000" b="1">
                <a:solidFill>
                  <a:srgbClr val="333333"/>
                </a:solidFill>
                <a:latin typeface="Arial Narrow"/>
              </a:rPr>
              <a:t>28/01/2025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/>
              </a:rPr>
              <a:t> (07:00). Fuente: IDEAM</a:t>
            </a:r>
            <a:endParaRPr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/>
            </a:endParaRPr>
          </a:p>
        </p:txBody>
      </p:sp>
      <p:pic>
        <p:nvPicPr>
          <p:cNvPr id="14" name="Imagen 25">
            <a:extLst>
              <a:ext uri="{FF2B5EF4-FFF2-40B4-BE49-F238E27FC236}">
                <a16:creationId xmlns:a16="http://schemas.microsoft.com/office/drawing/2014/main" id="{F16B331F-1DAE-63E3-B7BD-43424500B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927" y="5497299"/>
            <a:ext cx="2601800" cy="500573"/>
          </a:xfrm>
          <a:prstGeom prst="rect">
            <a:avLst/>
          </a:prstGeom>
        </p:spPr>
      </p:pic>
      <p:pic>
        <p:nvPicPr>
          <p:cNvPr id="4" name="Imagen 3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CEDCA88E-7BB1-57A3-14AF-FC6B490D0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13" y="1439375"/>
            <a:ext cx="3060000" cy="39600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D3176C4D-1DDA-2BD8-73C7-42E84BDE5A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5761698"/>
              </p:ext>
            </p:extLst>
          </p:nvPr>
        </p:nvGraphicFramePr>
        <p:xfrm>
          <a:off x="5745507" y="1352456"/>
          <a:ext cx="611505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720727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15">
            <a:extLst>
              <a:ext uri="{FF2B5EF4-FFF2-40B4-BE49-F238E27FC236}">
                <a16:creationId xmlns:a16="http://schemas.microsoft.com/office/drawing/2014/main" id="{7CF5E599-69CD-46DA-88BD-89E7BC13B5D6}"/>
              </a:ext>
            </a:extLst>
          </p:cNvPr>
          <p:cNvSpPr txBox="1"/>
          <p:nvPr/>
        </p:nvSpPr>
        <p:spPr>
          <a:xfrm>
            <a:off x="932628" y="5158144"/>
            <a:ext cx="4772706" cy="490538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txBody>
          <a:bodyPr wrap="square" lIns="180995" tIns="90497" rIns="180995" bIns="90497" rtlCol="0">
            <a:spAutoFit/>
          </a:bodyPr>
          <a:lstStyle>
            <a:defPPr>
              <a:defRPr lang="es-CO"/>
            </a:defPPr>
            <a:lvl1pPr algn="ctr">
              <a:defRPr sz="800" b="1">
                <a:solidFill>
                  <a:srgbClr val="333333"/>
                </a:solidFill>
                <a:latin typeface="Arial Narrow" pitchFamily="34" charset="0"/>
              </a:defRPr>
            </a:lvl1pPr>
          </a:lstStyle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Imagen de satélite IR 09</a:t>
            </a:r>
            <a:r>
              <a:rPr lang="es-CO" sz="1000"/>
              <a:t>:50 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HLC</a:t>
            </a:r>
          </a:p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Fuente: IDEAM</a:t>
            </a:r>
          </a:p>
        </p:txBody>
      </p:sp>
      <p:sp>
        <p:nvSpPr>
          <p:cNvPr id="5" name="CuadroTexto 6">
            <a:extLst>
              <a:ext uri="{FF2B5EF4-FFF2-40B4-BE49-F238E27FC236}">
                <a16:creationId xmlns:a16="http://schemas.microsoft.com/office/drawing/2014/main" id="{9DD712A2-1AA8-4E51-BDAD-6CA4178D610B}"/>
              </a:ext>
            </a:extLst>
          </p:cNvPr>
          <p:cNvSpPr txBox="1"/>
          <p:nvPr/>
        </p:nvSpPr>
        <p:spPr>
          <a:xfrm>
            <a:off x="2565062" y="6284241"/>
            <a:ext cx="840739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7864">
              <a:defRPr/>
            </a:pPr>
            <a:r>
              <a:rPr lang="es-ES" sz="1400" b="1">
                <a:solidFill>
                  <a:srgbClr val="17616B"/>
                </a:solidFill>
                <a:latin typeface="Arial Narrow"/>
              </a:rPr>
              <a:t>En las últimas horas hemos tenido predominio de tiempo seco de forma generalizada en el territorio</a:t>
            </a:r>
          </a:p>
        </p:txBody>
      </p:sp>
      <p:sp>
        <p:nvSpPr>
          <p:cNvPr id="4" name="CuadroTexto 15">
            <a:extLst>
              <a:ext uri="{FF2B5EF4-FFF2-40B4-BE49-F238E27FC236}">
                <a16:creationId xmlns:a16="http://schemas.microsoft.com/office/drawing/2014/main" id="{48F9ECED-45ED-A3D2-072D-DCFB9B599A7E}"/>
              </a:ext>
            </a:extLst>
          </p:cNvPr>
          <p:cNvSpPr txBox="1"/>
          <p:nvPr/>
        </p:nvSpPr>
        <p:spPr>
          <a:xfrm>
            <a:off x="6696980" y="5140784"/>
            <a:ext cx="4772706" cy="490538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txBody>
          <a:bodyPr wrap="square" lIns="180995" tIns="90497" rIns="180995" bIns="90497" rtlCol="0">
            <a:spAutoFit/>
          </a:bodyPr>
          <a:lstStyle>
            <a:defPPr>
              <a:defRPr lang="es-CO"/>
            </a:defPPr>
            <a:lvl1pPr algn="ctr">
              <a:defRPr sz="800" b="1">
                <a:solidFill>
                  <a:srgbClr val="333333"/>
                </a:solidFill>
                <a:latin typeface="Arial Narrow" pitchFamily="34" charset="0"/>
              </a:defRPr>
            </a:lvl1pPr>
          </a:lstStyle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Imagen </a:t>
            </a:r>
            <a:r>
              <a:rPr lang="es-CO" sz="1000"/>
              <a:t>de satélite VISIBLE  09:50 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HLC</a:t>
            </a:r>
          </a:p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Fuente</a:t>
            </a:r>
            <a:r>
              <a:rPr lang="es-CO" sz="1000"/>
              <a:t>: IDEAM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9C90248-285F-2A6C-78BF-0061B7EDF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318" y="1046375"/>
            <a:ext cx="371891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8D07555-0478-F9ED-B66A-431314767A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189" y="1046375"/>
            <a:ext cx="3711583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903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" name="Chart 1">
            <a:extLst>
              <a:ext uri="{FF2B5EF4-FFF2-40B4-BE49-F238E27FC236}">
                <a16:creationId xmlns:a16="http://schemas.microsoft.com/office/drawing/2014/main" id="{C1755C31-6251-9C92-00A7-1ECB8F50A7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5936545"/>
              </p:ext>
            </p:extLst>
          </p:nvPr>
        </p:nvGraphicFramePr>
        <p:xfrm>
          <a:off x="5832101" y="2479400"/>
          <a:ext cx="6366443" cy="195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4" name="Imagen 28">
            <a:extLst>
              <a:ext uri="{FF2B5EF4-FFF2-40B4-BE49-F238E27FC236}">
                <a16:creationId xmlns:a16="http://schemas.microsoft.com/office/drawing/2014/main" id="{E8DAE33C-A039-4B31-ABB5-8FE9B8830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402" y="6392289"/>
            <a:ext cx="2950578" cy="426349"/>
          </a:xfrm>
          <a:prstGeom prst="rect">
            <a:avLst/>
          </a:prstGeom>
        </p:spPr>
      </p:pic>
      <p:pic>
        <p:nvPicPr>
          <p:cNvPr id="7" name="Imagen 218">
            <a:extLst>
              <a:ext uri="{FF2B5EF4-FFF2-40B4-BE49-F238E27FC236}">
                <a16:creationId xmlns:a16="http://schemas.microsoft.com/office/drawing/2014/main" id="{FE2E9303-CB37-470D-F81E-3001EF4654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58726" y="-40267"/>
            <a:ext cx="1152170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object 12">
            <a:extLst>
              <a:ext uri="{FF2B5EF4-FFF2-40B4-BE49-F238E27FC236}">
                <a16:creationId xmlns:a16="http://schemas.microsoft.com/office/drawing/2014/main" id="{4AF5EA14-84EE-4ECB-AD95-C59D60C0E334}"/>
              </a:ext>
            </a:extLst>
          </p:cNvPr>
          <p:cNvSpPr txBox="1"/>
          <p:nvPr/>
        </p:nvSpPr>
        <p:spPr>
          <a:xfrm>
            <a:off x="106047" y="6201263"/>
            <a:ext cx="2593267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ACUMULADO DEL 28 AL 29 DE ENERO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aphicFrame>
        <p:nvGraphicFramePr>
          <p:cNvPr id="41" name="Tabla 8">
            <a:extLst>
              <a:ext uri="{FF2B5EF4-FFF2-40B4-BE49-F238E27FC236}">
                <a16:creationId xmlns:a16="http://schemas.microsoft.com/office/drawing/2014/main" id="{40D40B23-8672-451E-BED6-BBA861CDF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203245"/>
              </p:ext>
            </p:extLst>
          </p:nvPr>
        </p:nvGraphicFramePr>
        <p:xfrm>
          <a:off x="5715390" y="954136"/>
          <a:ext cx="6366444" cy="1525264"/>
        </p:xfrm>
        <a:graphic>
          <a:graphicData uri="http://schemas.openxmlformats.org/drawingml/2006/table">
            <a:tbl>
              <a:tblPr firstRow="1" firstCol="1">
                <a:tableStyleId>{93296810-A885-4BE3-A3E7-6D5BEEA58F35}</a:tableStyleId>
              </a:tblPr>
              <a:tblGrid>
                <a:gridCol w="118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2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2366">
                  <a:extLst>
                    <a:ext uri="{9D8B030D-6E8A-4147-A177-3AD203B41FA5}">
                      <a16:colId xmlns:a16="http://schemas.microsoft.com/office/drawing/2014/main" val="3446575640"/>
                    </a:ext>
                  </a:extLst>
                </a:gridCol>
                <a:gridCol w="11498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37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81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Día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Jornada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Temp</a:t>
                      </a:r>
                      <a:r>
                        <a:rPr lang="es-CO" sz="1200" b="1" baseline="0">
                          <a:effectLst/>
                          <a:latin typeface="Arial Narrow"/>
                        </a:rPr>
                        <a:t>eratura Máxima </a:t>
                      </a:r>
                      <a:endParaRPr lang="es-CO" sz="1200" b="1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Nubosidad </a:t>
                      </a:r>
                      <a:endParaRPr lang="es-CO" sz="1200" b="1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Tipo de Precipitación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Probabilidad de lluvia</a:t>
                      </a:r>
                      <a:r>
                        <a:rPr lang="es-CO" sz="1200" b="1" baseline="0">
                          <a:effectLst/>
                          <a:latin typeface="Arial Narrow"/>
                        </a:rPr>
                        <a:t>(</a:t>
                      </a:r>
                      <a:r>
                        <a:rPr lang="es-CO" sz="1200" b="1">
                          <a:effectLst/>
                          <a:latin typeface="Arial Narrow"/>
                        </a:rPr>
                        <a:t>%)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7519">
                <a:tc rowSpan="2"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100" b="1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28 DE ENERO DE 2025</a:t>
                      </a:r>
                      <a:endParaRPr lang="es-ES" sz="1100" b="1" i="0" u="none" strike="noStrike" kern="1200" cap="none" spc="0" normalizeH="0" baseline="0" noProof="0">
                        <a:ln>
                          <a:noFill/>
                        </a:ln>
                        <a:effectLst/>
                        <a:uLnTx/>
                        <a:uFillTx/>
                        <a:latin typeface="Arial Narrow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cs typeface="+mn-cs"/>
                        </a:rPr>
                        <a:t>Tarde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36°C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Baja nubosidad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 panose="020F0502020204030204" pitchFamily="34" charset="0"/>
                          <a:cs typeface="Arial"/>
                        </a:rPr>
                        <a:t>Sin lluvias </a:t>
                      </a:r>
                      <a:endParaRPr lang="es-ES" sz="1000" b="1" kern="1200">
                        <a:solidFill>
                          <a:srgbClr val="333333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20%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604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800" b="1" kern="1200">
                        <a:solidFill>
                          <a:schemeClr val="lt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Noche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24°C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Nubosidad variada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Sin lluvias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cs typeface="Arial"/>
                        </a:rPr>
                        <a:t>50%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3" name="object 12">
            <a:extLst>
              <a:ext uri="{FF2B5EF4-FFF2-40B4-BE49-F238E27FC236}">
                <a16:creationId xmlns:a16="http://schemas.microsoft.com/office/drawing/2014/main" id="{13979D48-C8DD-4E47-BD2C-79FE069D3CAD}"/>
              </a:ext>
            </a:extLst>
          </p:cNvPr>
          <p:cNvSpPr txBox="1"/>
          <p:nvPr/>
        </p:nvSpPr>
        <p:spPr>
          <a:xfrm>
            <a:off x="5832101" y="4540397"/>
            <a:ext cx="6145368" cy="300082"/>
          </a:xfrm>
          <a:prstGeom prst="rect">
            <a:avLst/>
          </a:prstGeom>
          <a:solidFill>
            <a:srgbClr val="61A747">
              <a:alpha val="70000"/>
            </a:srgbClr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kumimoji="0" lang="es-CO" sz="135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Narrow"/>
              </a:rPr>
              <a:t>PRONÓSTICO </a:t>
            </a:r>
            <a:r>
              <a:rPr kumimoji="0" lang="es-ES" sz="135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Narrow"/>
              </a:rPr>
              <a:t>PARA </a:t>
            </a:r>
            <a:r>
              <a:rPr lang="es-ES" sz="1350" b="1">
                <a:latin typeface="Arial Narrow"/>
              </a:rPr>
              <a:t>EL MARTES 28 DE ENERO</a:t>
            </a:r>
          </a:p>
        </p:txBody>
      </p:sp>
      <p:sp>
        <p:nvSpPr>
          <p:cNvPr id="45" name="CuadroTexto 6">
            <a:extLst>
              <a:ext uri="{FF2B5EF4-FFF2-40B4-BE49-F238E27FC236}">
                <a16:creationId xmlns:a16="http://schemas.microsoft.com/office/drawing/2014/main" id="{BDB3334C-4B5A-418E-BA0E-62F9CF1DA268}"/>
              </a:ext>
            </a:extLst>
          </p:cNvPr>
          <p:cNvSpPr txBox="1"/>
          <p:nvPr/>
        </p:nvSpPr>
        <p:spPr>
          <a:xfrm>
            <a:off x="5832101" y="4330742"/>
            <a:ext cx="6153178" cy="305886"/>
          </a:xfrm>
          <a:prstGeom prst="rect">
            <a:avLst/>
          </a:prstGeom>
          <a:noFill/>
        </p:spPr>
        <p:txBody>
          <a:bodyPr wrap="square" lIns="180995" tIns="90497" rIns="180995" bIns="90497" rtlCol="0">
            <a:spAutoFit/>
          </a:bodyPr>
          <a:lstStyle>
            <a:defPPr>
              <a:defRPr lang="es-CO"/>
            </a:defPPr>
            <a:lvl1pPr algn="ctr">
              <a:defRPr sz="800" b="1">
                <a:solidFill>
                  <a:srgbClr val="333333"/>
                </a:solidFill>
                <a:latin typeface="Arial Narrow" pitchFamily="34" charset="0"/>
              </a:defRPr>
            </a:lvl1pPr>
          </a:lstStyle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Pronóstico de temperaturas medias para los próximos 02 días</a:t>
            </a:r>
          </a:p>
        </p:txBody>
      </p:sp>
      <p:sp>
        <p:nvSpPr>
          <p:cNvPr id="47" name="object 12">
            <a:extLst>
              <a:ext uri="{FF2B5EF4-FFF2-40B4-BE49-F238E27FC236}">
                <a16:creationId xmlns:a16="http://schemas.microsoft.com/office/drawing/2014/main" id="{915A2D84-83E1-49A9-835F-D5A941C09D2C}"/>
              </a:ext>
            </a:extLst>
          </p:cNvPr>
          <p:cNvSpPr txBox="1"/>
          <p:nvPr/>
        </p:nvSpPr>
        <p:spPr>
          <a:xfrm>
            <a:off x="104612" y="3420890"/>
            <a:ext cx="2592000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NOCHE DEL 28 DE ENERO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49" name="object 12">
            <a:extLst>
              <a:ext uri="{FF2B5EF4-FFF2-40B4-BE49-F238E27FC236}">
                <a16:creationId xmlns:a16="http://schemas.microsoft.com/office/drawing/2014/main" id="{5798C68E-D859-4D2F-A166-70A3071BAAA6}"/>
              </a:ext>
            </a:extLst>
          </p:cNvPr>
          <p:cNvSpPr txBox="1"/>
          <p:nvPr/>
        </p:nvSpPr>
        <p:spPr>
          <a:xfrm>
            <a:off x="2929930" y="3421132"/>
            <a:ext cx="2593267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MADRUGADA DEL 29 DE ENERO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27" name="Grupo 193">
            <a:extLst>
              <a:ext uri="{FF2B5EF4-FFF2-40B4-BE49-F238E27FC236}">
                <a16:creationId xmlns:a16="http://schemas.microsoft.com/office/drawing/2014/main" id="{51B26C52-E61D-4F18-A54A-0C6DC9709389}"/>
              </a:ext>
            </a:extLst>
          </p:cNvPr>
          <p:cNvGrpSpPr>
            <a:grpSpLocks/>
          </p:cNvGrpSpPr>
          <p:nvPr/>
        </p:nvGrpSpPr>
        <p:grpSpPr bwMode="auto">
          <a:xfrm>
            <a:off x="-6324041" y="5088139"/>
            <a:ext cx="5775057" cy="1785014"/>
            <a:chOff x="38363" y="12227723"/>
            <a:chExt cx="7578049" cy="2158279"/>
          </a:xfrm>
        </p:grpSpPr>
        <p:pic>
          <p:nvPicPr>
            <p:cNvPr id="28" name="Imagen 195">
              <a:extLst>
                <a:ext uri="{FF2B5EF4-FFF2-40B4-BE49-F238E27FC236}">
                  <a16:creationId xmlns:a16="http://schemas.microsoft.com/office/drawing/2014/main" id="{6BBB8617-9BE4-4CA5-8B9A-DF2134380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123" y="13193112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Imagen 196">
              <a:extLst>
                <a:ext uri="{FF2B5EF4-FFF2-40B4-BE49-F238E27FC236}">
                  <a16:creationId xmlns:a16="http://schemas.microsoft.com/office/drawing/2014/main" id="{78CDB07A-C200-4B28-89F3-0BC1A3547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1110" y="13274981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CuadroTexto 36">
              <a:extLst>
                <a:ext uri="{FF2B5EF4-FFF2-40B4-BE49-F238E27FC236}">
                  <a16:creationId xmlns:a16="http://schemas.microsoft.com/office/drawing/2014/main" id="{131AD11B-245E-4C8E-87E0-EF33228011E4}"/>
                </a:ext>
              </a:extLst>
            </p:cNvPr>
            <p:cNvSpPr txBox="1"/>
            <p:nvPr/>
          </p:nvSpPr>
          <p:spPr>
            <a:xfrm>
              <a:off x="221856" y="13926252"/>
              <a:ext cx="475694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 fuerte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1" name="CuadroTexto 37">
              <a:extLst>
                <a:ext uri="{FF2B5EF4-FFF2-40B4-BE49-F238E27FC236}">
                  <a16:creationId xmlns:a16="http://schemas.microsoft.com/office/drawing/2014/main" id="{B0F0605F-0B48-4F69-A1D5-F644BD0B1B7A}"/>
                </a:ext>
              </a:extLst>
            </p:cNvPr>
            <p:cNvSpPr txBox="1"/>
            <p:nvPr/>
          </p:nvSpPr>
          <p:spPr>
            <a:xfrm>
              <a:off x="377013" y="13831387"/>
              <a:ext cx="1669473" cy="30444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con de tormenta eléctrica 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2" name="CuadroTexto 38">
              <a:extLst>
                <a:ext uri="{FF2B5EF4-FFF2-40B4-BE49-F238E27FC236}">
                  <a16:creationId xmlns:a16="http://schemas.microsoft.com/office/drawing/2014/main" id="{60C337C5-F6D5-40C3-9C6F-0D8CBCB0A10E}"/>
                </a:ext>
              </a:extLst>
            </p:cNvPr>
            <p:cNvSpPr txBox="1"/>
            <p:nvPr/>
          </p:nvSpPr>
          <p:spPr>
            <a:xfrm>
              <a:off x="1490387" y="13879332"/>
              <a:ext cx="952191" cy="434697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tormenta eléctrica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pic>
          <p:nvPicPr>
            <p:cNvPr id="34" name="Imagen 200">
              <a:extLst>
                <a:ext uri="{FF2B5EF4-FFF2-40B4-BE49-F238E27FC236}">
                  <a16:creationId xmlns:a16="http://schemas.microsoft.com/office/drawing/2014/main" id="{A69E058B-F1CC-4768-B57F-2C4B5D470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7153" y="13311297"/>
              <a:ext cx="735895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Imagen 201">
              <a:extLst>
                <a:ext uri="{FF2B5EF4-FFF2-40B4-BE49-F238E27FC236}">
                  <a16:creationId xmlns:a16="http://schemas.microsoft.com/office/drawing/2014/main" id="{5DE0BC94-8469-466E-870B-DFFB761D5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6231" y="13275296"/>
              <a:ext cx="735897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Imagen 202">
              <a:extLst>
                <a:ext uri="{FF2B5EF4-FFF2-40B4-BE49-F238E27FC236}">
                  <a16:creationId xmlns:a16="http://schemas.microsoft.com/office/drawing/2014/main" id="{AF1ED36D-3CDF-4D32-A09F-19A1D2B57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9604" y="13275297"/>
              <a:ext cx="735897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Imagen 203">
              <a:extLst>
                <a:ext uri="{FF2B5EF4-FFF2-40B4-BE49-F238E27FC236}">
                  <a16:creationId xmlns:a16="http://schemas.microsoft.com/office/drawing/2014/main" id="{3181FE95-768E-46EC-8858-FB632C1E2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6223" y="12250386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Imagen 204">
              <a:extLst>
                <a:ext uri="{FF2B5EF4-FFF2-40B4-BE49-F238E27FC236}">
                  <a16:creationId xmlns:a16="http://schemas.microsoft.com/office/drawing/2014/main" id="{526D2B16-2158-423F-8093-889905ABC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5493" y="12227723"/>
              <a:ext cx="859489" cy="799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Imagen 205">
              <a:extLst>
                <a:ext uri="{FF2B5EF4-FFF2-40B4-BE49-F238E27FC236}">
                  <a16:creationId xmlns:a16="http://schemas.microsoft.com/office/drawing/2014/main" id="{DF22F83B-ABA8-4E88-82C6-F97E2E53B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0514" y="12316390"/>
              <a:ext cx="735898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CuadroTexto 45">
              <a:extLst>
                <a:ext uri="{FF2B5EF4-FFF2-40B4-BE49-F238E27FC236}">
                  <a16:creationId xmlns:a16="http://schemas.microsoft.com/office/drawing/2014/main" id="{F265149B-45C2-4344-AF39-5CBAB9AB1C4B}"/>
                </a:ext>
              </a:extLst>
            </p:cNvPr>
            <p:cNvSpPr txBox="1"/>
            <p:nvPr/>
          </p:nvSpPr>
          <p:spPr>
            <a:xfrm>
              <a:off x="5574674" y="12896926"/>
              <a:ext cx="346107" cy="14414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6" name="CuadroTexto 46">
              <a:extLst>
                <a:ext uri="{FF2B5EF4-FFF2-40B4-BE49-F238E27FC236}">
                  <a16:creationId xmlns:a16="http://schemas.microsoft.com/office/drawing/2014/main" id="{47E54DE4-5290-441C-866D-D577240EFADA}"/>
                </a:ext>
              </a:extLst>
            </p:cNvPr>
            <p:cNvSpPr txBox="1"/>
            <p:nvPr/>
          </p:nvSpPr>
          <p:spPr>
            <a:xfrm>
              <a:off x="6321310" y="12901808"/>
              <a:ext cx="383577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llovizna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59809000-29FD-4851-B926-4D62FC42CA30}"/>
                </a:ext>
              </a:extLst>
            </p:cNvPr>
            <p:cNvSpPr txBox="1"/>
            <p:nvPr/>
          </p:nvSpPr>
          <p:spPr>
            <a:xfrm>
              <a:off x="7066582" y="12901808"/>
              <a:ext cx="383577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pic>
          <p:nvPicPr>
            <p:cNvPr id="50" name="Imagen 209">
              <a:extLst>
                <a:ext uri="{FF2B5EF4-FFF2-40B4-BE49-F238E27FC236}">
                  <a16:creationId xmlns:a16="http://schemas.microsoft.com/office/drawing/2014/main" id="{D2F69356-1399-454F-B981-CA29C5D90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8978" y="12246332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Imagen 210">
              <a:extLst>
                <a:ext uri="{FF2B5EF4-FFF2-40B4-BE49-F238E27FC236}">
                  <a16:creationId xmlns:a16="http://schemas.microsoft.com/office/drawing/2014/main" id="{5465BFB2-FE30-4CF3-B841-C5C16BFF8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580" y="12246332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Imagen 211">
              <a:extLst>
                <a:ext uri="{FF2B5EF4-FFF2-40B4-BE49-F238E27FC236}">
                  <a16:creationId xmlns:a16="http://schemas.microsoft.com/office/drawing/2014/main" id="{664F40AB-05F5-47B7-BBAF-D5883BB4F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6954" y="12246332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CuadroTexto 51">
              <a:extLst>
                <a:ext uri="{FF2B5EF4-FFF2-40B4-BE49-F238E27FC236}">
                  <a16:creationId xmlns:a16="http://schemas.microsoft.com/office/drawing/2014/main" id="{DF814653-DAD6-4FB7-BA9F-A157FACA3969}"/>
                </a:ext>
              </a:extLst>
            </p:cNvPr>
            <p:cNvSpPr txBox="1"/>
            <p:nvPr/>
          </p:nvSpPr>
          <p:spPr>
            <a:xfrm>
              <a:off x="3221300" y="12905892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 fuerte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54" name="CuadroTexto 52">
              <a:extLst>
                <a:ext uri="{FF2B5EF4-FFF2-40B4-BE49-F238E27FC236}">
                  <a16:creationId xmlns:a16="http://schemas.microsoft.com/office/drawing/2014/main" id="{1B75B5B5-7894-4F2D-BB58-AE4000549B94}"/>
                </a:ext>
              </a:extLst>
            </p:cNvPr>
            <p:cNvSpPr txBox="1"/>
            <p:nvPr/>
          </p:nvSpPr>
          <p:spPr>
            <a:xfrm>
              <a:off x="3785346" y="12898065"/>
              <a:ext cx="901931" cy="46746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con probabilidad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55" name="CuadroTexto 53">
              <a:extLst>
                <a:ext uri="{FF2B5EF4-FFF2-40B4-BE49-F238E27FC236}">
                  <a16:creationId xmlns:a16="http://schemas.microsoft.com/office/drawing/2014/main" id="{21E84D8B-B1E5-4872-A1CE-25E6859422C0}"/>
                </a:ext>
              </a:extLst>
            </p:cNvPr>
            <p:cNvSpPr txBox="1"/>
            <p:nvPr/>
          </p:nvSpPr>
          <p:spPr>
            <a:xfrm>
              <a:off x="4649914" y="12901126"/>
              <a:ext cx="692715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y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pic>
          <p:nvPicPr>
            <p:cNvPr id="56" name="Imagen 215">
              <a:extLst>
                <a:ext uri="{FF2B5EF4-FFF2-40B4-BE49-F238E27FC236}">
                  <a16:creationId xmlns:a16="http://schemas.microsoft.com/office/drawing/2014/main" id="{6D5A9E47-5C7A-403D-9796-6EC1C7A5D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63" y="12250388"/>
              <a:ext cx="759134" cy="705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Imagen 216">
              <a:extLst>
                <a:ext uri="{FF2B5EF4-FFF2-40B4-BE49-F238E27FC236}">
                  <a16:creationId xmlns:a16="http://schemas.microsoft.com/office/drawing/2014/main" id="{1F6A61D3-2BE4-4612-AB58-C6EE90C43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694" y="12250388"/>
              <a:ext cx="759134" cy="705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Imagen 217">
              <a:extLst>
                <a:ext uri="{FF2B5EF4-FFF2-40B4-BE49-F238E27FC236}">
                  <a16:creationId xmlns:a16="http://schemas.microsoft.com/office/drawing/2014/main" id="{45527812-BDBD-439D-A869-334F01150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6439" y="12250388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Imagen 218">
              <a:extLst>
                <a:ext uri="{FF2B5EF4-FFF2-40B4-BE49-F238E27FC236}">
                  <a16:creationId xmlns:a16="http://schemas.microsoft.com/office/drawing/2014/main" id="{9CDC32C7-75AB-4C3B-A56E-1738423B81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793" y="12235971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Imagen 219">
              <a:extLst>
                <a:ext uri="{FF2B5EF4-FFF2-40B4-BE49-F238E27FC236}">
                  <a16:creationId xmlns:a16="http://schemas.microsoft.com/office/drawing/2014/main" id="{5E36C900-C0C7-4362-AC0B-79A59287B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6953" y="13238058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Imagen 220">
              <a:extLst>
                <a:ext uri="{FF2B5EF4-FFF2-40B4-BE49-F238E27FC236}">
                  <a16:creationId xmlns:a16="http://schemas.microsoft.com/office/drawing/2014/main" id="{F0A7AB03-DE9A-4DAA-BA6B-7635396FC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9138" y="13275010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Imagen 221">
              <a:extLst>
                <a:ext uri="{FF2B5EF4-FFF2-40B4-BE49-F238E27FC236}">
                  <a16:creationId xmlns:a16="http://schemas.microsoft.com/office/drawing/2014/main" id="{5EB29655-ABEA-488A-98C3-E0EFB54BB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9869" y="13275010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Imagen 222">
              <a:extLst>
                <a:ext uri="{FF2B5EF4-FFF2-40B4-BE49-F238E27FC236}">
                  <a16:creationId xmlns:a16="http://schemas.microsoft.com/office/drawing/2014/main" id="{A7965C56-7BBE-481B-B5FF-0B693F42E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8140" y="13275010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CuadroTexto 62">
              <a:extLst>
                <a:ext uri="{FF2B5EF4-FFF2-40B4-BE49-F238E27FC236}">
                  <a16:creationId xmlns:a16="http://schemas.microsoft.com/office/drawing/2014/main" id="{AAB54AA2-B15A-4B2B-9031-9DE994F5EB49}"/>
                </a:ext>
              </a:extLst>
            </p:cNvPr>
            <p:cNvSpPr txBox="1"/>
            <p:nvPr/>
          </p:nvSpPr>
          <p:spPr>
            <a:xfrm>
              <a:off x="249194" y="12896926"/>
              <a:ext cx="417927" cy="14414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Despejado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5" name="CuadroTexto 63">
              <a:extLst>
                <a:ext uri="{FF2B5EF4-FFF2-40B4-BE49-F238E27FC236}">
                  <a16:creationId xmlns:a16="http://schemas.microsoft.com/office/drawing/2014/main" id="{39AED892-2555-4532-993F-372D349F6D6B}"/>
                </a:ext>
              </a:extLst>
            </p:cNvPr>
            <p:cNvSpPr txBox="1"/>
            <p:nvPr/>
          </p:nvSpPr>
          <p:spPr>
            <a:xfrm>
              <a:off x="950696" y="12901808"/>
              <a:ext cx="516288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6" name="CuadroTexto 64">
              <a:extLst>
                <a:ext uri="{FF2B5EF4-FFF2-40B4-BE49-F238E27FC236}">
                  <a16:creationId xmlns:a16="http://schemas.microsoft.com/office/drawing/2014/main" id="{6A7DC908-9669-443A-BEDB-9B52A8EB3CDC}"/>
                </a:ext>
              </a:extLst>
            </p:cNvPr>
            <p:cNvSpPr txBox="1"/>
            <p:nvPr/>
          </p:nvSpPr>
          <p:spPr>
            <a:xfrm>
              <a:off x="1731531" y="12913040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llovizna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7" name="CuadroTexto 65">
              <a:extLst>
                <a:ext uri="{FF2B5EF4-FFF2-40B4-BE49-F238E27FC236}">
                  <a16:creationId xmlns:a16="http://schemas.microsoft.com/office/drawing/2014/main" id="{68431F39-8CA1-46E9-A3ED-AF987530B7AD}"/>
                </a:ext>
              </a:extLst>
            </p:cNvPr>
            <p:cNvSpPr txBox="1"/>
            <p:nvPr/>
          </p:nvSpPr>
          <p:spPr>
            <a:xfrm>
              <a:off x="2481440" y="12913040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8" name="CuadroTexto 66">
              <a:extLst>
                <a:ext uri="{FF2B5EF4-FFF2-40B4-BE49-F238E27FC236}">
                  <a16:creationId xmlns:a16="http://schemas.microsoft.com/office/drawing/2014/main" id="{745B7A48-EFF5-4D3B-905A-17C4175DBBD8}"/>
                </a:ext>
              </a:extLst>
            </p:cNvPr>
            <p:cNvSpPr txBox="1"/>
            <p:nvPr/>
          </p:nvSpPr>
          <p:spPr>
            <a:xfrm>
              <a:off x="5490357" y="13926363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 fuerte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9" name="CuadroTexto 67">
              <a:extLst>
                <a:ext uri="{FF2B5EF4-FFF2-40B4-BE49-F238E27FC236}">
                  <a16:creationId xmlns:a16="http://schemas.microsoft.com/office/drawing/2014/main" id="{0341304D-BDD0-4A62-BD71-250AB8831AA7}"/>
                </a:ext>
              </a:extLst>
            </p:cNvPr>
            <p:cNvSpPr txBox="1"/>
            <p:nvPr/>
          </p:nvSpPr>
          <p:spPr>
            <a:xfrm>
              <a:off x="6054403" y="13918533"/>
              <a:ext cx="901931" cy="46746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con probabilidad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0" name="CuadroTexto 68">
              <a:extLst>
                <a:ext uri="{FF2B5EF4-FFF2-40B4-BE49-F238E27FC236}">
                  <a16:creationId xmlns:a16="http://schemas.microsoft.com/office/drawing/2014/main" id="{7BA9F90F-CF53-443C-993C-A9DEBA06F9B5}"/>
                </a:ext>
              </a:extLst>
            </p:cNvPr>
            <p:cNvSpPr txBox="1"/>
            <p:nvPr/>
          </p:nvSpPr>
          <p:spPr>
            <a:xfrm>
              <a:off x="6918197" y="13922394"/>
              <a:ext cx="692715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y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1" name="CuadroTexto 69">
              <a:extLst>
                <a:ext uri="{FF2B5EF4-FFF2-40B4-BE49-F238E27FC236}">
                  <a16:creationId xmlns:a16="http://schemas.microsoft.com/office/drawing/2014/main" id="{75359BE5-4FCA-49D8-B050-A88FBE828B49}"/>
                </a:ext>
              </a:extLst>
            </p:cNvPr>
            <p:cNvSpPr txBox="1"/>
            <p:nvPr/>
          </p:nvSpPr>
          <p:spPr>
            <a:xfrm>
              <a:off x="2517478" y="13918192"/>
              <a:ext cx="417927" cy="14414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Despejado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2" name="CuadroTexto 70">
              <a:extLst>
                <a:ext uri="{FF2B5EF4-FFF2-40B4-BE49-F238E27FC236}">
                  <a16:creationId xmlns:a16="http://schemas.microsoft.com/office/drawing/2014/main" id="{D87840F1-C107-4F4B-9A58-CF42180D7084}"/>
                </a:ext>
              </a:extLst>
            </p:cNvPr>
            <p:cNvSpPr txBox="1"/>
            <p:nvPr/>
          </p:nvSpPr>
          <p:spPr>
            <a:xfrm>
              <a:off x="3220527" y="13923069"/>
              <a:ext cx="516288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3" name="CuadroTexto 71">
              <a:extLst>
                <a:ext uri="{FF2B5EF4-FFF2-40B4-BE49-F238E27FC236}">
                  <a16:creationId xmlns:a16="http://schemas.microsoft.com/office/drawing/2014/main" id="{EA7372B0-354B-4289-A857-9AEAC97AFD14}"/>
                </a:ext>
              </a:extLst>
            </p:cNvPr>
            <p:cNvSpPr txBox="1"/>
            <p:nvPr/>
          </p:nvSpPr>
          <p:spPr>
            <a:xfrm>
              <a:off x="3999814" y="13933509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llovizna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4" name="CuadroTexto 72">
              <a:extLst>
                <a:ext uri="{FF2B5EF4-FFF2-40B4-BE49-F238E27FC236}">
                  <a16:creationId xmlns:a16="http://schemas.microsoft.com/office/drawing/2014/main" id="{638A3149-0417-4BC8-849B-1188FEEA3F35}"/>
                </a:ext>
              </a:extLst>
            </p:cNvPr>
            <p:cNvSpPr txBox="1"/>
            <p:nvPr/>
          </p:nvSpPr>
          <p:spPr>
            <a:xfrm>
              <a:off x="4749724" y="13933509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B43875E8-3C60-4261-B786-7353CAC8810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2693504" y="-820371"/>
            <a:ext cx="1251431" cy="1162800"/>
          </a:xfrm>
          <a:prstGeom prst="rect">
            <a:avLst/>
          </a:prstGeom>
        </p:spPr>
      </p:pic>
      <p:pic>
        <p:nvPicPr>
          <p:cNvPr id="85" name="Imagen 204">
            <a:extLst>
              <a:ext uri="{FF2B5EF4-FFF2-40B4-BE49-F238E27FC236}">
                <a16:creationId xmlns:a16="http://schemas.microsoft.com/office/drawing/2014/main" id="{99ED35E9-1E9E-4EA0-A45D-EB20B0E1AF5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20248" y="2775584"/>
            <a:ext cx="1152171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CuadroTexto 31">
            <a:extLst>
              <a:ext uri="{FF2B5EF4-FFF2-40B4-BE49-F238E27FC236}">
                <a16:creationId xmlns:a16="http://schemas.microsoft.com/office/drawing/2014/main" id="{F26C4AC2-4166-4F4B-A5E2-34BEE2C151DA}"/>
              </a:ext>
            </a:extLst>
          </p:cNvPr>
          <p:cNvSpPr txBox="1"/>
          <p:nvPr/>
        </p:nvSpPr>
        <p:spPr>
          <a:xfrm>
            <a:off x="5832100" y="4907207"/>
            <a:ext cx="6145369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7864">
              <a:defRPr/>
            </a:pPr>
            <a:r>
              <a:rPr lang="es-CO" sz="1400" b="1">
                <a:solidFill>
                  <a:schemeClr val="accent4"/>
                </a:solidFill>
                <a:latin typeface="Arial Narrow"/>
              </a:rPr>
              <a:t>Precipitación</a:t>
            </a:r>
            <a:r>
              <a:rPr lang="es-CO" sz="1400">
                <a:solidFill>
                  <a:schemeClr val="accent4"/>
                </a:solidFill>
                <a:latin typeface="Arial Narrow"/>
              </a:rPr>
              <a:t>:</a:t>
            </a:r>
            <a:r>
              <a:rPr lang="es-ES" sz="1400">
                <a:solidFill>
                  <a:schemeClr val="accent4"/>
                </a:solidFill>
                <a:latin typeface="Arial Narrow"/>
              </a:rPr>
              <a:t> </a:t>
            </a:r>
            <a:r>
              <a:rPr lang="es-CO" sz="1400">
                <a:solidFill>
                  <a:schemeClr val="accent4"/>
                </a:solidFill>
                <a:latin typeface="Arial Narrow"/>
              </a:rPr>
              <a:t>Tarde sin lluvias. </a:t>
            </a:r>
            <a:r>
              <a:rPr lang="es-ES" sz="1400">
                <a:solidFill>
                  <a:schemeClr val="accent4"/>
                </a:solidFill>
                <a:latin typeface="Arial Narrow"/>
              </a:rPr>
              <a:t>Noche y madrugada con variaciones de nubosidad y condiciones secas para La Mojana.</a:t>
            </a:r>
          </a:p>
          <a:p>
            <a:pPr algn="just" defTabSz="1077864">
              <a:defRPr/>
            </a:pPr>
            <a:endParaRPr lang="es-ES" sz="1400" b="1">
              <a:solidFill>
                <a:schemeClr val="accent4"/>
              </a:solidFill>
              <a:latin typeface="Arial Narrow"/>
            </a:endParaRPr>
          </a:p>
          <a:p>
            <a:pPr algn="just" defTabSz="1077864">
              <a:defRPr/>
            </a:pPr>
            <a:r>
              <a:rPr lang="es-CO" sz="1400" b="1">
                <a:solidFill>
                  <a:schemeClr val="accent4"/>
                </a:solidFill>
                <a:latin typeface="Arial Narrow"/>
              </a:rPr>
              <a:t>Temperatura</a:t>
            </a:r>
            <a:r>
              <a:rPr lang="es-CO" sz="1400">
                <a:solidFill>
                  <a:schemeClr val="accent4"/>
                </a:solidFill>
                <a:latin typeface="Arial Narrow"/>
              </a:rPr>
              <a:t>: </a:t>
            </a:r>
            <a:r>
              <a:rPr lang="es-ES" sz="1400">
                <a:solidFill>
                  <a:schemeClr val="accent4"/>
                </a:solidFill>
                <a:latin typeface="Arial Narrow"/>
              </a:rPr>
              <a:t>las temperaturas máximas oscilarán entre los 32°C y 36°C y las mínimas entre los 23°C y 24°C. Las sensaciones térmicas máximas estimadas oscilarán entre los 36°C y 38°C. </a:t>
            </a:r>
            <a:endParaRPr lang="es-CO" sz="1400">
              <a:solidFill>
                <a:schemeClr val="accent4"/>
              </a:solidFill>
              <a:latin typeface="Arial Narrow"/>
            </a:endParaRPr>
          </a:p>
        </p:txBody>
      </p:sp>
      <p:pic>
        <p:nvPicPr>
          <p:cNvPr id="79" name="Imagen 203">
            <a:extLst>
              <a:ext uri="{FF2B5EF4-FFF2-40B4-BE49-F238E27FC236}">
                <a16:creationId xmlns:a16="http://schemas.microsoft.com/office/drawing/2014/main" id="{48D92D6B-A904-4067-9027-63C6E5AD766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10553" y="1023796"/>
            <a:ext cx="1152174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object 12">
            <a:extLst>
              <a:ext uri="{FF2B5EF4-FFF2-40B4-BE49-F238E27FC236}">
                <a16:creationId xmlns:a16="http://schemas.microsoft.com/office/drawing/2014/main" id="{2EB02CC8-8317-4745-A3CD-7D1282A58560}"/>
              </a:ext>
            </a:extLst>
          </p:cNvPr>
          <p:cNvSpPr txBox="1">
            <a:spLocks/>
          </p:cNvSpPr>
          <p:nvPr/>
        </p:nvSpPr>
        <p:spPr>
          <a:xfrm>
            <a:off x="2931197" y="6201263"/>
            <a:ext cx="2592000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ACUMULADO DEL 29 AL 30 DE ENERO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6" name="Imagen 221">
            <a:extLst>
              <a:ext uri="{FF2B5EF4-FFF2-40B4-BE49-F238E27FC236}">
                <a16:creationId xmlns:a16="http://schemas.microsoft.com/office/drawing/2014/main" id="{196A6C2C-195C-F706-D840-BECF9A9480B7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60362" y="998806"/>
            <a:ext cx="1152507" cy="116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215">
            <a:extLst>
              <a:ext uri="{FF2B5EF4-FFF2-40B4-BE49-F238E27FC236}">
                <a16:creationId xmlns:a16="http://schemas.microsoft.com/office/drawing/2014/main" id="{CB52634A-ECB5-3AD6-569C-50AD9482919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3436" y="3809615"/>
            <a:ext cx="1051991" cy="918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n 201">
            <a:extLst>
              <a:ext uri="{FF2B5EF4-FFF2-40B4-BE49-F238E27FC236}">
                <a16:creationId xmlns:a16="http://schemas.microsoft.com/office/drawing/2014/main" id="{59C2355C-54F6-14C7-D45A-62C44374C69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6030" y="3765750"/>
            <a:ext cx="1152172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n 200">
            <a:extLst>
              <a:ext uri="{FF2B5EF4-FFF2-40B4-BE49-F238E27FC236}">
                <a16:creationId xmlns:a16="http://schemas.microsoft.com/office/drawing/2014/main" id="{BFCA7B06-E375-6DFD-F433-370946A8A60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62466" y="1652337"/>
            <a:ext cx="1528000" cy="121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n 219">
            <a:extLst>
              <a:ext uri="{FF2B5EF4-FFF2-40B4-BE49-F238E27FC236}">
                <a16:creationId xmlns:a16="http://schemas.microsoft.com/office/drawing/2014/main" id="{5C30D4D8-4F6E-B997-D4E6-F762FFB18A7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04304" y="2786679"/>
            <a:ext cx="1152170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196">
            <a:extLst>
              <a:ext uri="{FF2B5EF4-FFF2-40B4-BE49-F238E27FC236}">
                <a16:creationId xmlns:a16="http://schemas.microsoft.com/office/drawing/2014/main" id="{E94B569F-B5DE-A72A-3ABC-654B378A9D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23445" y="187324"/>
            <a:ext cx="623506" cy="6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205">
            <a:extLst>
              <a:ext uri="{FF2B5EF4-FFF2-40B4-BE49-F238E27FC236}">
                <a16:creationId xmlns:a16="http://schemas.microsoft.com/office/drawing/2014/main" id="{73652B78-A291-60CC-F20D-C506DEDA29C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7827" y="-1041059"/>
            <a:ext cx="921064" cy="92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Imagen 217">
            <a:extLst>
              <a:ext uri="{FF2B5EF4-FFF2-40B4-BE49-F238E27FC236}">
                <a16:creationId xmlns:a16="http://schemas.microsoft.com/office/drawing/2014/main" id="{5F98901B-6A96-06C6-DC24-7CD2029018D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11145" y="610059"/>
            <a:ext cx="1070184" cy="108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 descr="Mapa&#10;&#10;Descripción generada automáticamente">
            <a:extLst>
              <a:ext uri="{FF2B5EF4-FFF2-40B4-BE49-F238E27FC236}">
                <a16:creationId xmlns:a16="http://schemas.microsoft.com/office/drawing/2014/main" id="{2DCF68C9-CE3A-7EA9-7D48-5315D6840C36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1686" y="2078753"/>
            <a:ext cx="1808182" cy="2340000"/>
          </a:xfrm>
          <a:prstGeom prst="rect">
            <a:avLst/>
          </a:prstGeom>
        </p:spPr>
      </p:pic>
      <p:pic>
        <p:nvPicPr>
          <p:cNvPr id="4" name="Imagen 202">
            <a:extLst>
              <a:ext uri="{FF2B5EF4-FFF2-40B4-BE49-F238E27FC236}">
                <a16:creationId xmlns:a16="http://schemas.microsoft.com/office/drawing/2014/main" id="{C3BE56D1-9ECE-1CAE-37BC-41C53CDE232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60362" y="-1241188"/>
            <a:ext cx="1086002" cy="109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202">
            <a:extLst>
              <a:ext uri="{FF2B5EF4-FFF2-40B4-BE49-F238E27FC236}">
                <a16:creationId xmlns:a16="http://schemas.microsoft.com/office/drawing/2014/main" id="{D08CFF86-843A-E9C7-9AE2-5D89F5523C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06490" y="3261293"/>
            <a:ext cx="1138493" cy="114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0">
            <a:extLst>
              <a:ext uri="{FF2B5EF4-FFF2-40B4-BE49-F238E27FC236}">
                <a16:creationId xmlns:a16="http://schemas.microsoft.com/office/drawing/2014/main" id="{76377E40-68B9-9146-2A47-4B568606573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97678" y="455240"/>
            <a:ext cx="1024927" cy="1032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95">
            <a:extLst>
              <a:ext uri="{FF2B5EF4-FFF2-40B4-BE49-F238E27FC236}">
                <a16:creationId xmlns:a16="http://schemas.microsoft.com/office/drawing/2014/main" id="{353DB7E5-9C6C-62B5-4198-E6DA9C1D55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36401" y="2366177"/>
            <a:ext cx="967247" cy="974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agen 195">
            <a:extLst>
              <a:ext uri="{FF2B5EF4-FFF2-40B4-BE49-F238E27FC236}">
                <a16:creationId xmlns:a16="http://schemas.microsoft.com/office/drawing/2014/main" id="{06C1081A-3059-DC7F-2554-35AA1CBB5E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41942" y="-4572"/>
            <a:ext cx="1007218" cy="101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220">
            <a:extLst>
              <a:ext uri="{FF2B5EF4-FFF2-40B4-BE49-F238E27FC236}">
                <a16:creationId xmlns:a16="http://schemas.microsoft.com/office/drawing/2014/main" id="{FF1D90F5-5C21-F741-54F7-FC7EC9E6E319}"/>
              </a:ext>
            </a:extLst>
          </p:cNvPr>
          <p:cNvPicPr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5998" y="-1178827"/>
            <a:ext cx="1252800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Rectángulo 77">
            <a:extLst>
              <a:ext uri="{FF2B5EF4-FFF2-40B4-BE49-F238E27FC236}">
                <a16:creationId xmlns:a16="http://schemas.microsoft.com/office/drawing/2014/main" id="{F0C464B1-768D-8778-AE46-B982B07E8F8E}"/>
              </a:ext>
            </a:extLst>
          </p:cNvPr>
          <p:cNvSpPr/>
          <p:nvPr/>
        </p:nvSpPr>
        <p:spPr>
          <a:xfrm>
            <a:off x="4375360" y="5923741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A01935C5-9A94-3AB5-8EBA-B6F0A45331D2}"/>
              </a:ext>
            </a:extLst>
          </p:cNvPr>
          <p:cNvSpPr/>
          <p:nvPr/>
        </p:nvSpPr>
        <p:spPr>
          <a:xfrm>
            <a:off x="1424881" y="5847161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E08645D5-50C2-EA61-FEAE-35880382F908}"/>
              </a:ext>
            </a:extLst>
          </p:cNvPr>
          <p:cNvSpPr/>
          <p:nvPr/>
        </p:nvSpPr>
        <p:spPr>
          <a:xfrm>
            <a:off x="4285980" y="3191366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11CA7DE6-6752-D671-3A5C-589E7CF89F71}"/>
              </a:ext>
            </a:extLst>
          </p:cNvPr>
          <p:cNvSpPr/>
          <p:nvPr/>
        </p:nvSpPr>
        <p:spPr>
          <a:xfrm>
            <a:off x="1374310" y="3107702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4" name="Imagen 13" descr="Diagrama, Mapa&#10;&#10;Descripción generada automáticamente">
            <a:extLst>
              <a:ext uri="{FF2B5EF4-FFF2-40B4-BE49-F238E27FC236}">
                <a16:creationId xmlns:a16="http://schemas.microsoft.com/office/drawing/2014/main" id="{A4C01A23-191C-1B61-1BCF-6CAD38CF158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494" y="985619"/>
            <a:ext cx="1808182" cy="2340000"/>
          </a:xfrm>
          <a:prstGeom prst="rect">
            <a:avLst/>
          </a:prstGeom>
        </p:spPr>
      </p:pic>
      <p:pic>
        <p:nvPicPr>
          <p:cNvPr id="18" name="Imagen 17" descr="Mapa&#10;&#10;Descripción generada automáticamente">
            <a:extLst>
              <a:ext uri="{FF2B5EF4-FFF2-40B4-BE49-F238E27FC236}">
                <a16:creationId xmlns:a16="http://schemas.microsoft.com/office/drawing/2014/main" id="{F5176CA3-DCFA-7C65-A262-670FA4B6E0C6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9" y="1028079"/>
            <a:ext cx="1808182" cy="2340000"/>
          </a:xfrm>
          <a:prstGeom prst="rect">
            <a:avLst/>
          </a:prstGeom>
        </p:spPr>
      </p:pic>
      <p:pic>
        <p:nvPicPr>
          <p:cNvPr id="25" name="Imagen 24" descr="Mapa&#10;&#10;Descripción generada automáticamente">
            <a:extLst>
              <a:ext uri="{FF2B5EF4-FFF2-40B4-BE49-F238E27FC236}">
                <a16:creationId xmlns:a16="http://schemas.microsoft.com/office/drawing/2014/main" id="{EE725CD5-F7CB-666B-1D1E-9A64A83CDE4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06" y="3821353"/>
            <a:ext cx="1808182" cy="2340000"/>
          </a:xfrm>
          <a:prstGeom prst="rect">
            <a:avLst/>
          </a:prstGeom>
        </p:spPr>
      </p:pic>
      <p:pic>
        <p:nvPicPr>
          <p:cNvPr id="77" name="Imagen 76" descr="Diagrama, Mapa&#10;&#10;Descripción generada automáticamente">
            <a:extLst>
              <a:ext uri="{FF2B5EF4-FFF2-40B4-BE49-F238E27FC236}">
                <a16:creationId xmlns:a16="http://schemas.microsoft.com/office/drawing/2014/main" id="{F04361F0-9B43-DC35-2B04-25733B93773A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580" y="3777793"/>
            <a:ext cx="1808182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38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a 46"/>
          <p:cNvGraphicFramePr>
            <a:graphicFrameLocks noGrp="1"/>
          </p:cNvGraphicFramePr>
          <p:nvPr/>
        </p:nvGraphicFramePr>
        <p:xfrm>
          <a:off x="4568512" y="1025604"/>
          <a:ext cx="7511092" cy="4024997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676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1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31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8215">
                <a:tc gridSpan="3">
                  <a:txBody>
                    <a:bodyPr/>
                    <a:lstStyle/>
                    <a:p>
                      <a:pPr marL="0" marR="0" indent="0" algn="ctr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/>
                        <a:t>CONVENCIONES DE</a:t>
                      </a:r>
                      <a:r>
                        <a:rPr lang="es-CO" sz="900" baseline="0"/>
                        <a:t> TERMINOS HIDROLÓGICOS</a:t>
                      </a:r>
                      <a:endParaRPr lang="es-CO" sz="900">
                        <a:solidFill>
                          <a:schemeClr val="bg1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55933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CO" sz="140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04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Lluvias</a:t>
                      </a: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Lluvias antecedentes intensas o continuas y/o pronóstico de las mismas, las cuales pueden generar crecientes súbitas en los ríos principales y sus afluentes.</a:t>
                      </a: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Descenso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Condición de disminución de niveles.</a:t>
                      </a: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062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  <a:latin typeface="+mn-lt"/>
                          <a:cs typeface="+mn-cs"/>
                        </a:rPr>
                        <a:t>Ascenso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Condición de aumento de niveles.</a:t>
                      </a: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948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Creciente súbita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>
                          <a:solidFill>
                            <a:srgbClr val="333333"/>
                          </a:solidFill>
                        </a:rPr>
                        <a:t>Fenómeno natural que se presenta en los ríos de montaña como consecuencia de la ocurrencia de lluvias intensas o torrenciales en zonas de alta pendiente del cauce principal y sus afluentes.</a:t>
                      </a:r>
                      <a:endParaRPr lang="es-CO" sz="900">
                        <a:solidFill>
                          <a:srgbClr val="333333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948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Tránsito de creciente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>
                          <a:solidFill>
                            <a:srgbClr val="333333"/>
                          </a:solidFill>
                        </a:rPr>
                        <a:t>Es</a:t>
                      </a:r>
                      <a:r>
                        <a:rPr lang="es-CO" sz="900" baseline="0">
                          <a:solidFill>
                            <a:srgbClr val="333333"/>
                          </a:solidFill>
                        </a:rPr>
                        <a:t> el desplazamiento de una onda de creciente de aguas arriba hacia aguas abajo de la corriente</a:t>
                      </a:r>
                      <a:r>
                        <a:rPr lang="es-CO" sz="900">
                          <a:solidFill>
                            <a:srgbClr val="333333"/>
                          </a:solidFill>
                        </a:rPr>
                        <a:t>.</a:t>
                      </a:r>
                      <a:endParaRPr lang="es-CO" sz="900">
                        <a:solidFill>
                          <a:srgbClr val="333333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1948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Creciente por desembalse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900" kern="1200" baseline="0">
                          <a:solidFill>
                            <a:srgbClr val="333333"/>
                          </a:solidFill>
                        </a:rPr>
                        <a:t>Proceso de tránsito del flujo de agua por descarga controlada desde un embalse.</a:t>
                      </a:r>
                      <a:endParaRPr lang="es-CO" sz="900" kern="1200" baseline="0">
                        <a:solidFill>
                          <a:srgbClr val="333333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Inundación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900" kern="1200" baseline="0">
                          <a:solidFill>
                            <a:srgbClr val="333333"/>
                          </a:solidFill>
                        </a:rPr>
                        <a:t>Aumento en los niveles y/o caudales de los cuerpos de agua que superan la capacidad máxima de transporte o modificación de la sección transversal que la reduce, ocasionando el desbordamiento e inundación de sus zonas aledañas.</a:t>
                      </a:r>
                      <a:endParaRPr lang="es-CO" sz="900" kern="1200" baseline="0">
                        <a:solidFill>
                          <a:srgbClr val="333333"/>
                        </a:solidFill>
                        <a:latin typeface="Arial Narrow" panose="020B0606020202030204" pitchFamily="34" charset="0"/>
                        <a:ea typeface="+mn-ea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Niveles</a:t>
                      </a:r>
                      <a:r>
                        <a:rPr lang="es-CO" sz="900" b="1" baseline="0">
                          <a:solidFill>
                            <a:srgbClr val="333333"/>
                          </a:solidFill>
                        </a:rPr>
                        <a:t> estables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900" kern="1200" baseline="0">
                          <a:solidFill>
                            <a:srgbClr val="333333"/>
                          </a:solidFill>
                        </a:rPr>
                        <a:t>No se presentan fluctuaciones considerables de nivel del cuerpo de agua.</a:t>
                      </a:r>
                      <a:endParaRPr lang="es-CO" sz="900" kern="1200" baseline="0">
                        <a:solidFill>
                          <a:srgbClr val="333333"/>
                        </a:solidFill>
                        <a:latin typeface="Arial Narrow" panose="020B0606020202030204" pitchFamily="34" charset="0"/>
                        <a:ea typeface="+mn-ea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190" y="1873507"/>
            <a:ext cx="40307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302" y="2367156"/>
            <a:ext cx="387467" cy="360000"/>
          </a:xfrm>
          <a:prstGeom prst="rect">
            <a:avLst/>
          </a:prstGeom>
        </p:spPr>
      </p:pic>
      <p:pic>
        <p:nvPicPr>
          <p:cNvPr id="21" name="Picture 8" descr="Recurso 32.png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2799" y="3674761"/>
            <a:ext cx="437461" cy="360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1736" y="4111728"/>
            <a:ext cx="460343" cy="360000"/>
          </a:xfrm>
          <a:prstGeom prst="rect">
            <a:avLst/>
          </a:prstGeom>
        </p:spPr>
      </p:pic>
      <p:pic>
        <p:nvPicPr>
          <p:cNvPr id="23" name="Picture 9" descr="Recurso 31.png"/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2656" y="2787497"/>
            <a:ext cx="418978" cy="360000"/>
          </a:xfrm>
          <a:prstGeom prst="rect">
            <a:avLst/>
          </a:prstGeom>
        </p:spPr>
      </p:pic>
      <p:pic>
        <p:nvPicPr>
          <p:cNvPr id="24" name="Picture 26"/>
          <p:cNvPicPr>
            <a:picLocks noChangeAspect="1"/>
          </p:cNvPicPr>
          <p:nvPr/>
        </p:nvPicPr>
        <p:blipFill rotWithShape="1">
          <a:blip r:embed="rId8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4728948" y="3240563"/>
            <a:ext cx="392686" cy="360000"/>
          </a:xfrm>
          <a:prstGeom prst="rect">
            <a:avLst/>
          </a:prstGeom>
        </p:spPr>
      </p:pic>
      <p:sp>
        <p:nvSpPr>
          <p:cNvPr id="30" name="CuadroTexto 5"/>
          <p:cNvSpPr txBox="1"/>
          <p:nvPr/>
        </p:nvSpPr>
        <p:spPr>
          <a:xfrm>
            <a:off x="5549714" y="5167742"/>
            <a:ext cx="6006554" cy="14923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PARA TOMAR ACCIÓN</a:t>
            </a: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 Advierte a los sistemas de prevención y atención de desastres sobre la amenaza que puede ocasionar un fenómeno con efectos adversos sobre la población, el cual requiere la atención inmediata por parte de la población y de los cuerpos de atención y socorro. Se emite una alerta sólo cuando la identificación de un evento extraordinario </a:t>
            </a:r>
            <a:r>
              <a:rPr kumimoji="0" lang="es-CO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indique la probabilidad de amenaza inminente y cuando la gravedad del fenómeno implique la movilización de personas y equipos, interrumpiendo el normal desarrollo de sus actividades cotidianas.</a:t>
            </a: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 </a:t>
            </a: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PARA PREPARARSE</a:t>
            </a: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 Indica la presencia de un fenómeno. No implica amenaza inmediata y como tanto es catalogado como un mensaje para informarse y prepararse. El aviso implica vigilancia continua ya que las condiciones son propicias para el desarrollo de un fenómeno, sin que se requiera permanecer alerta.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 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PARA INFORMARSE</a:t>
            </a: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 Es un mensaje oficial por el cual se difunde información. Por lo regular se refiere a eventos observados o registrados y puede contener algunos elementos de pronóstico a manera de orientación. Por sus características pretéritas y futuras difiere del aviso y de la alerta, y por lo general no está encaminado a alertar sino a informar.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 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90152" marR="29839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0071" algn="l"/>
                <a:tab pos="7656568" algn="ctr"/>
              </a:tabLst>
              <a:defRPr/>
            </a:pPr>
            <a:r>
              <a:rPr kumimoji="0" lang="es-MX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SIN ALERTA </a:t>
            </a:r>
            <a:r>
              <a:rPr kumimoji="0" lang="es-MX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La información que se suministra se encuentra fuera de los umbrales de alerta.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</p:txBody>
      </p:sp>
      <p:pic>
        <p:nvPicPr>
          <p:cNvPr id="31" name="Picture 17" descr="Recurso 1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825" y="5251148"/>
            <a:ext cx="838861" cy="359917"/>
          </a:xfrm>
          <a:prstGeom prst="rect">
            <a:avLst/>
          </a:prstGeom>
        </p:spPr>
      </p:pic>
      <p:pic>
        <p:nvPicPr>
          <p:cNvPr id="32" name="Picture 4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341" y="5710326"/>
            <a:ext cx="858699" cy="359917"/>
          </a:xfrm>
          <a:prstGeom prst="rect">
            <a:avLst/>
          </a:prstGeom>
        </p:spPr>
      </p:pic>
      <p:pic>
        <p:nvPicPr>
          <p:cNvPr id="33" name="Picture 4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341" y="6157598"/>
            <a:ext cx="870035" cy="359917"/>
          </a:xfrm>
          <a:prstGeom prst="rect">
            <a:avLst/>
          </a:prstGeom>
        </p:spPr>
      </p:pic>
      <p:cxnSp>
        <p:nvCxnSpPr>
          <p:cNvPr id="34" name="Straight Connector 23"/>
          <p:cNvCxnSpPr/>
          <p:nvPr/>
        </p:nvCxnSpPr>
        <p:spPr>
          <a:xfrm>
            <a:off x="5491782" y="5299814"/>
            <a:ext cx="0" cy="359917"/>
          </a:xfrm>
          <a:prstGeom prst="line">
            <a:avLst/>
          </a:prstGeom>
          <a:ln w="28575" cmpd="sng">
            <a:solidFill>
              <a:srgbClr val="D806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50"/>
          <p:cNvCxnSpPr/>
          <p:nvPr/>
        </p:nvCxnSpPr>
        <p:spPr>
          <a:xfrm>
            <a:off x="5488366" y="5741733"/>
            <a:ext cx="0" cy="251942"/>
          </a:xfrm>
          <a:prstGeom prst="line">
            <a:avLst/>
          </a:prstGeom>
          <a:ln w="28575" cmpd="sng">
            <a:solidFill>
              <a:srgbClr val="FC62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51"/>
          <p:cNvCxnSpPr/>
          <p:nvPr/>
        </p:nvCxnSpPr>
        <p:spPr>
          <a:xfrm>
            <a:off x="5488366" y="6201031"/>
            <a:ext cx="0" cy="251942"/>
          </a:xfrm>
          <a:prstGeom prst="line">
            <a:avLst/>
          </a:prstGeom>
          <a:ln w="28575" cmpd="sng">
            <a:solidFill>
              <a:srgbClr val="FEB0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53"/>
          <p:cNvCxnSpPr/>
          <p:nvPr/>
        </p:nvCxnSpPr>
        <p:spPr>
          <a:xfrm>
            <a:off x="5521045" y="6570134"/>
            <a:ext cx="0" cy="179958"/>
          </a:xfrm>
          <a:prstGeom prst="line">
            <a:avLst/>
          </a:prstGeom>
          <a:ln w="28575" cmpd="sng">
            <a:solidFill>
              <a:srgbClr val="99ECF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/>
          <p:cNvPicPr>
            <a:picLocks noChangeAspect="1"/>
          </p:cNvPicPr>
          <p:nvPr/>
        </p:nvPicPr>
        <p:blipFill>
          <a:blip r:embed="rId1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190" y="4595444"/>
            <a:ext cx="355304" cy="360000"/>
          </a:xfrm>
          <a:prstGeom prst="rect">
            <a:avLst/>
          </a:prstGeom>
        </p:spPr>
      </p:pic>
      <p:pic>
        <p:nvPicPr>
          <p:cNvPr id="55" name="Picture 49" descr="Recurso 37.png"/>
          <p:cNvPicPr>
            <a:picLocks noChangeAspect="1"/>
          </p:cNvPicPr>
          <p:nvPr/>
        </p:nvPicPr>
        <p:blipFill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2903" y="1442235"/>
            <a:ext cx="352354" cy="360000"/>
          </a:xfrm>
          <a:prstGeom prst="rect">
            <a:avLst/>
          </a:prstGeom>
        </p:spPr>
      </p:pic>
      <p:sp>
        <p:nvSpPr>
          <p:cNvPr id="60" name="51 CuadroTexto">
            <a:extLst>
              <a:ext uri="{FF2B5EF4-FFF2-40B4-BE49-F238E27FC236}">
                <a16:creationId xmlns:a16="http://schemas.microsoft.com/office/drawing/2014/main" id="{CA5A9BB9-471E-46DF-ACAE-C47B2B1A6F7D}"/>
              </a:ext>
            </a:extLst>
          </p:cNvPr>
          <p:cNvSpPr txBox="1"/>
          <p:nvPr/>
        </p:nvSpPr>
        <p:spPr>
          <a:xfrm>
            <a:off x="393022" y="6570134"/>
            <a:ext cx="3783794" cy="246221"/>
          </a:xfrm>
          <a:prstGeom prst="rect">
            <a:avLst/>
          </a:prstGeom>
          <a:solidFill>
            <a:srgbClr val="61A747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Condiciones hidrológicas antecedentes para </a:t>
            </a:r>
            <a:r>
              <a:rPr lang="es-CO" sz="1000" b="1">
                <a:solidFill>
                  <a:srgbClr val="FFFFFF"/>
                </a:solidFill>
                <a:latin typeface="Arial Narrow"/>
              </a:rPr>
              <a:t>el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  <a:r>
              <a:rPr lang="es-CO" sz="1000" b="1">
                <a:solidFill>
                  <a:srgbClr val="FFFFFF"/>
                </a:solidFill>
                <a:latin typeface="Arial Narrow"/>
              </a:rPr>
              <a:t>27/01/205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6" name="Picture 8" descr="Recurso 32.png">
            <a:extLst>
              <a:ext uri="{FF2B5EF4-FFF2-40B4-BE49-F238E27FC236}">
                <a16:creationId xmlns:a16="http://schemas.microsoft.com/office/drawing/2014/main" id="{35653B24-AACE-F7E6-74C3-FF89561EE03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8493" y="3455055"/>
            <a:ext cx="403960" cy="350718"/>
          </a:xfrm>
          <a:prstGeom prst="rect">
            <a:avLst/>
          </a:prstGeom>
        </p:spPr>
      </p:pic>
      <p:pic>
        <p:nvPicPr>
          <p:cNvPr id="7" name="Picture 9" descr="Recurso 31.png">
            <a:extLst>
              <a:ext uri="{FF2B5EF4-FFF2-40B4-BE49-F238E27FC236}">
                <a16:creationId xmlns:a16="http://schemas.microsoft.com/office/drawing/2014/main" id="{98E8FC4F-1EED-B615-AEF1-671660E4C7A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0211" y="2553938"/>
            <a:ext cx="387397" cy="351175"/>
          </a:xfrm>
          <a:prstGeom prst="rect">
            <a:avLst/>
          </a:prstGeom>
        </p:spPr>
      </p:pic>
      <p:pic>
        <p:nvPicPr>
          <p:cNvPr id="11" name="Picture 49" descr="Recurso 37.png">
            <a:extLst>
              <a:ext uri="{FF2B5EF4-FFF2-40B4-BE49-F238E27FC236}">
                <a16:creationId xmlns:a16="http://schemas.microsoft.com/office/drawing/2014/main" id="{843F767E-440B-056A-DD4B-E66136BAA02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4719" y="895290"/>
            <a:ext cx="356032" cy="363758"/>
          </a:xfrm>
          <a:prstGeom prst="rect">
            <a:avLst/>
          </a:prstGeom>
        </p:spPr>
      </p:pic>
      <p:pic>
        <p:nvPicPr>
          <p:cNvPr id="13" name="Picture 52">
            <a:extLst>
              <a:ext uri="{FF2B5EF4-FFF2-40B4-BE49-F238E27FC236}">
                <a16:creationId xmlns:a16="http://schemas.microsoft.com/office/drawing/2014/main" id="{858C20B4-F545-50A9-B97A-4A268231BF5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36369" y="2964744"/>
            <a:ext cx="379711" cy="36725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83CA2F2-90B9-5527-DF0D-B5DD4398E8E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1316" y="895290"/>
            <a:ext cx="3807206" cy="568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094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Mapa&#10;&#10;Descripción generada automáticamente">
            <a:extLst>
              <a:ext uri="{FF2B5EF4-FFF2-40B4-BE49-F238E27FC236}">
                <a16:creationId xmlns:a16="http://schemas.microsoft.com/office/drawing/2014/main" id="{05D5DCDB-8FED-8BA1-61D8-2BFD0AD27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7135"/>
            <a:ext cx="3783794" cy="5597196"/>
          </a:xfrm>
          <a:prstGeom prst="rect">
            <a:avLst/>
          </a:prstGeom>
        </p:spPr>
      </p:pic>
      <p:sp>
        <p:nvSpPr>
          <p:cNvPr id="59" name="51 CuadroTexto">
            <a:extLst>
              <a:ext uri="{FF2B5EF4-FFF2-40B4-BE49-F238E27FC236}">
                <a16:creationId xmlns:a16="http://schemas.microsoft.com/office/drawing/2014/main" id="{51DD9E22-DF37-458E-AC84-CA1E7167A32B}"/>
              </a:ext>
            </a:extLst>
          </p:cNvPr>
          <p:cNvSpPr txBox="1"/>
          <p:nvPr/>
        </p:nvSpPr>
        <p:spPr>
          <a:xfrm>
            <a:off x="2356" y="6534331"/>
            <a:ext cx="3783794" cy="230832"/>
          </a:xfrm>
          <a:prstGeom prst="rect">
            <a:avLst/>
          </a:prstGeom>
          <a:solidFill>
            <a:srgbClr val="61A747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Condiciones hidrológicas actuales para el </a:t>
            </a:r>
            <a:fld id="{69574B50-2441-4FD3-B8F0-32600AAB2D1E}" type="datetime2">
              <a:rPr kumimoji="0" lang="es-CO" sz="9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martes, 28 de enero de 2025</a:t>
            </a:fld>
            <a:endParaRPr kumimoji="0" lang="es-CO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66" name="1 CuadroTexto"/>
          <p:cNvSpPr txBox="1"/>
          <p:nvPr/>
        </p:nvSpPr>
        <p:spPr>
          <a:xfrm>
            <a:off x="4496647" y="6071580"/>
            <a:ext cx="7407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Nota 1: </a:t>
            </a:r>
            <a:r>
              <a:rPr kumimoji="0" lang="es-CO" sz="9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Las alertas hidrológicas pueden ser corregidas y/o actualizadas en el futuro. No representa una certificación oficial del IDEAM.</a:t>
            </a:r>
          </a:p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Nota 2:</a:t>
            </a:r>
            <a:r>
              <a:rPr kumimoji="0" lang="es-CO" sz="9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 Es probable que los eventos hidrológicos reportados en las alertas emitidas no se estén presentando sobre los ríos principales sino sobre sus afluentes.</a:t>
            </a:r>
          </a:p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Nota 3:</a:t>
            </a:r>
            <a:r>
              <a:rPr kumimoji="0" lang="es-CO" sz="9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 El IDEAM recomienda a la población ribereña estar muy atenta al comportamiento de los niveles de los ríos y atender las recomendaciones que la Unidad Nacional de Gestión del Riesgo de Desastres (UNGRD) emita para la implementación de medidas de contingencia ante posibles afectaciones por desbordamientos e inundaciones. </a:t>
            </a:r>
          </a:p>
        </p:txBody>
      </p:sp>
      <p:pic>
        <p:nvPicPr>
          <p:cNvPr id="16" name="Picture 21">
            <a:extLst>
              <a:ext uri="{FF2B5EF4-FFF2-40B4-BE49-F238E27FC236}">
                <a16:creationId xmlns:a16="http://schemas.microsoft.com/office/drawing/2014/main" id="{959BDDFD-4034-4B70-ACDB-15B7B9F13F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3238" y="3896756"/>
            <a:ext cx="423193" cy="349151"/>
          </a:xfrm>
          <a:prstGeom prst="rect">
            <a:avLst/>
          </a:prstGeom>
        </p:spPr>
      </p:pic>
      <p:pic>
        <p:nvPicPr>
          <p:cNvPr id="18" name="Picture 8" descr="Recurso 32.png">
            <a:extLst>
              <a:ext uri="{FF2B5EF4-FFF2-40B4-BE49-F238E27FC236}">
                <a16:creationId xmlns:a16="http://schemas.microsoft.com/office/drawing/2014/main" id="{E0D620CC-52C0-4A71-BE8E-93C405A195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8493" y="3455055"/>
            <a:ext cx="403960" cy="350718"/>
          </a:xfrm>
          <a:prstGeom prst="rect">
            <a:avLst/>
          </a:prstGeom>
        </p:spPr>
      </p:pic>
      <p:pic>
        <p:nvPicPr>
          <p:cNvPr id="20" name="Picture 9" descr="Recurso 31.png">
            <a:extLst>
              <a:ext uri="{FF2B5EF4-FFF2-40B4-BE49-F238E27FC236}">
                <a16:creationId xmlns:a16="http://schemas.microsoft.com/office/drawing/2014/main" id="{5D852A12-8E9E-4964-88B9-C6BAC00AE4A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99970" y="2980232"/>
            <a:ext cx="387397" cy="351175"/>
          </a:xfrm>
          <a:prstGeom prst="rect">
            <a:avLst/>
          </a:prstGeom>
        </p:spPr>
      </p:pic>
      <p:pic>
        <p:nvPicPr>
          <p:cNvPr id="22" name="Picture 49" descr="Recurso 37.png">
            <a:extLst>
              <a:ext uri="{FF2B5EF4-FFF2-40B4-BE49-F238E27FC236}">
                <a16:creationId xmlns:a16="http://schemas.microsoft.com/office/drawing/2014/main" id="{2574C96F-ACEB-4657-A786-9B07D71B682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85145" y="937222"/>
            <a:ext cx="356032" cy="363758"/>
          </a:xfrm>
          <a:prstGeom prst="rect">
            <a:avLst/>
          </a:prstGeom>
        </p:spPr>
      </p:pic>
      <p:pic>
        <p:nvPicPr>
          <p:cNvPr id="24" name="Picture 8" descr="Recurso 25.png">
            <a:extLst>
              <a:ext uri="{FF2B5EF4-FFF2-40B4-BE49-F238E27FC236}">
                <a16:creationId xmlns:a16="http://schemas.microsoft.com/office/drawing/2014/main" id="{33B8F222-33B2-4589-BD77-6C52707A27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500"/>
                    </a14:imgEffect>
                    <a14:imgEffect>
                      <a14:saturation sa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9231" y="4282974"/>
            <a:ext cx="349200" cy="352098"/>
          </a:xfrm>
          <a:prstGeom prst="rect">
            <a:avLst/>
          </a:prstGeom>
        </p:spPr>
      </p:pic>
      <p:graphicFrame>
        <p:nvGraphicFramePr>
          <p:cNvPr id="34" name="Tabla 33">
            <a:extLst>
              <a:ext uri="{FF2B5EF4-FFF2-40B4-BE49-F238E27FC236}">
                <a16:creationId xmlns:a16="http://schemas.microsoft.com/office/drawing/2014/main" id="{594314D5-D5C6-4C89-9EAB-593FEF343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040150"/>
              </p:ext>
            </p:extLst>
          </p:nvPr>
        </p:nvGraphicFramePr>
        <p:xfrm>
          <a:off x="3827116" y="1745100"/>
          <a:ext cx="8321561" cy="4141286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658934">
                  <a:extLst>
                    <a:ext uri="{9D8B030D-6E8A-4147-A177-3AD203B41FA5}">
                      <a16:colId xmlns:a16="http://schemas.microsoft.com/office/drawing/2014/main" val="2468665509"/>
                    </a:ext>
                  </a:extLst>
                </a:gridCol>
                <a:gridCol w="380865">
                  <a:extLst>
                    <a:ext uri="{9D8B030D-6E8A-4147-A177-3AD203B41FA5}">
                      <a16:colId xmlns:a16="http://schemas.microsoft.com/office/drawing/2014/main" val="919841211"/>
                    </a:ext>
                  </a:extLst>
                </a:gridCol>
                <a:gridCol w="985634">
                  <a:extLst>
                    <a:ext uri="{9D8B030D-6E8A-4147-A177-3AD203B41FA5}">
                      <a16:colId xmlns:a16="http://schemas.microsoft.com/office/drawing/2014/main" val="3481256254"/>
                    </a:ext>
                  </a:extLst>
                </a:gridCol>
                <a:gridCol w="1341649">
                  <a:extLst>
                    <a:ext uri="{9D8B030D-6E8A-4147-A177-3AD203B41FA5}">
                      <a16:colId xmlns:a16="http://schemas.microsoft.com/office/drawing/2014/main" val="4119574476"/>
                    </a:ext>
                  </a:extLst>
                </a:gridCol>
                <a:gridCol w="893488">
                  <a:extLst>
                    <a:ext uri="{9D8B030D-6E8A-4147-A177-3AD203B41FA5}">
                      <a16:colId xmlns:a16="http://schemas.microsoft.com/office/drawing/2014/main" val="2669463547"/>
                    </a:ext>
                  </a:extLst>
                </a:gridCol>
                <a:gridCol w="40609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1208"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>
                          <a:latin typeface="Arial Narrow"/>
                        </a:rPr>
                        <a:t>Alerta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>
                          <a:latin typeface="Arial Narrow"/>
                        </a:rPr>
                        <a:t>Zona</a:t>
                      </a:r>
                      <a:r>
                        <a:rPr lang="es-CO" sz="1000" kern="1200" baseline="0">
                          <a:latin typeface="Arial Narrow"/>
                        </a:rPr>
                        <a:t> Hidrográfica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900" b="1" kern="120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CO" sz="1000" kern="1200" baseline="0">
                          <a:latin typeface="Arial Narrow"/>
                        </a:rPr>
                        <a:t>Subzona o </a:t>
                      </a:r>
                      <a:endParaRPr lang="es-CO" sz="1000" kern="1200" baseline="0">
                        <a:latin typeface="Arial Narrow" panose="020B0606020202030204" pitchFamily="34" charset="0"/>
                      </a:endParaRPr>
                    </a:p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 baseline="0">
                          <a:latin typeface="Arial Narrow"/>
                        </a:rPr>
                        <a:t>Cuenca Hidrográfica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>
                          <a:latin typeface="Arial Narrow"/>
                        </a:rPr>
                        <a:t>Condición predominante</a:t>
                      </a:r>
                      <a:endParaRPr lang="es-CO" sz="1000">
                        <a:latin typeface="Arial Narrow" panose="020B0606020202030204" pitchFamily="34" charset="0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>
                          <a:latin typeface="Arial Narrow"/>
                        </a:rPr>
                        <a:t>Descripción de la alerta hidrológica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501719"/>
                  </a:ext>
                </a:extLst>
              </a:tr>
              <a:tr h="486295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1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Magdalena-Cauca - San Jorge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ES" sz="100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Alto San Jorge</a:t>
                      </a:r>
                      <a:endParaRPr lang="es-CO" sz="100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Transito de creciente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 b="0" kern="120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Registro de creciente en el rio San Pedro, la cual se verá reflejada, aguas abajo en el rio San Jorge los próximos días.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649489460"/>
                  </a:ext>
                </a:extLst>
              </a:tr>
              <a:tr h="790242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13131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2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Magdalena-Cauca - San Jorge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PMingLiU"/>
                          <a:cs typeface="Arial"/>
                        </a:rPr>
                        <a:t>Bajo San Jorge</a:t>
                      </a: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latin typeface="Arial Narrow"/>
                        </a:rPr>
                        <a:t>Inundación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 b="0" baseline="0">
                          <a:solidFill>
                            <a:srgbClr val="000000"/>
                          </a:solidFill>
                          <a:latin typeface="Arial Narrow"/>
                        </a:rPr>
                        <a:t>Permanencia de áreas inundadas en el Bajo San Jorge.</a:t>
                      </a:r>
                      <a:r>
                        <a:rPr lang="es-ES" sz="1050">
                          <a:solidFill>
                            <a:srgbClr val="000000"/>
                          </a:solidFill>
                          <a:latin typeface="Arial Narrow"/>
                        </a:rPr>
                        <a:t> Los promotores comunitarios reportan descensos de nivel en el caño Rabón, caño San Matías,  caño Ventanillas y caño Mojana.</a:t>
                      </a:r>
                      <a:endParaRPr lang="es-ES" sz="1050" b="0" baseline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175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3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Magdalena-Cauca - San Jorge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Directos al Bajo Cauca- ciénaga La Raya entre el río Nechí y Brazo de Loba</a:t>
                      </a: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Transito de creciente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>
                          <a:solidFill>
                            <a:srgbClr val="000000"/>
                          </a:solidFill>
                          <a:latin typeface="Arial Narrow"/>
                        </a:rPr>
                        <a:t>Descenso de niveles en el rio Cauca, probabilidad de estabilización los próximos días.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887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4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Nechí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Bajo Nechí y Directos al Bajo Nechí</a:t>
                      </a: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Transito de creciente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>
                          <a:solidFill>
                            <a:srgbClr val="000000"/>
                          </a:solidFill>
                          <a:latin typeface="Arial Narrow"/>
                        </a:rPr>
                        <a:t>Creciente transitando entre la quebrada Tigui y el rio Nechì a la altura de El Bagre, la cual se vera reflejada aguas abajo, no se descarta la probabilidad de nuevos ascensos los próximos días.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2791453010"/>
                  </a:ext>
                </a:extLst>
              </a:tr>
              <a:tr h="503632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5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Cauca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al Cauca entre Puerto Valdivia y río Nechí</a:t>
                      </a:r>
                      <a:endParaRPr lang="es-CO" sz="1000" b="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estables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>
                          <a:solidFill>
                            <a:srgbClr val="000000"/>
                          </a:solidFill>
                          <a:latin typeface="Arial Narrow"/>
                        </a:rPr>
                        <a:t>Ligeras variaciones en el rio Cauca entre Pto Valdivia y Nechí, se prevé su estabilización en el transcurso del día.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5310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6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Bajo Magdalena entre El Banco y Plato</a:t>
                      </a:r>
                      <a:endParaRPr lang="es-CO" sz="1000" b="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en descenso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baseline="0" noProof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Descenso de niveles en el rio Magdalena a la altura de El Banco y los brazos de Loba y Mompós. Condición que se mantendrá los próximos días.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31" name="Imagen 5">
            <a:extLst>
              <a:ext uri="{FF2B5EF4-FFF2-40B4-BE49-F238E27FC236}">
                <a16:creationId xmlns:a16="http://schemas.microsoft.com/office/drawing/2014/main" id="{0AC659AE-334F-0F69-11EC-78FB9C582A7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731623" y="140348"/>
            <a:ext cx="432000" cy="415355"/>
          </a:xfrm>
          <a:prstGeom prst="rect">
            <a:avLst/>
          </a:prstGeom>
        </p:spPr>
      </p:pic>
      <p:pic>
        <p:nvPicPr>
          <p:cNvPr id="2" name="Picture 18">
            <a:extLst>
              <a:ext uri="{FF2B5EF4-FFF2-40B4-BE49-F238E27FC236}">
                <a16:creationId xmlns:a16="http://schemas.microsoft.com/office/drawing/2014/main" id="{70E91A48-D4F3-C29E-DF5E-CF7EB272C96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5334" y="1383020"/>
            <a:ext cx="372761" cy="351244"/>
          </a:xfrm>
          <a:prstGeom prst="rect">
            <a:avLst/>
          </a:prstGeom>
        </p:spPr>
      </p:pic>
      <p:pic>
        <p:nvPicPr>
          <p:cNvPr id="9" name="Picture 8" descr="Recurso 25.png">
            <a:extLst>
              <a:ext uri="{FF2B5EF4-FFF2-40B4-BE49-F238E27FC236}">
                <a16:creationId xmlns:a16="http://schemas.microsoft.com/office/drawing/2014/main" id="{CFF11671-DE8A-505D-4413-7A49DC1EDE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366" y="2928381"/>
            <a:ext cx="349200" cy="352098"/>
          </a:xfrm>
          <a:prstGeom prst="rect">
            <a:avLst/>
          </a:prstGeom>
        </p:spPr>
      </p:pic>
      <p:pic>
        <p:nvPicPr>
          <p:cNvPr id="43" name="Picture 9">
            <a:extLst>
              <a:ext uri="{FF2B5EF4-FFF2-40B4-BE49-F238E27FC236}">
                <a16:creationId xmlns:a16="http://schemas.microsoft.com/office/drawing/2014/main" id="{C3CFBFE8-2D3E-485B-935A-FECD94C3A78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2654" y="5256633"/>
            <a:ext cx="349200" cy="336094"/>
          </a:xfrm>
          <a:prstGeom prst="rect">
            <a:avLst/>
          </a:prstGeom>
        </p:spPr>
      </p:pic>
      <p:pic>
        <p:nvPicPr>
          <p:cNvPr id="6" name="Picture 52">
            <a:extLst>
              <a:ext uri="{FF2B5EF4-FFF2-40B4-BE49-F238E27FC236}">
                <a16:creationId xmlns:a16="http://schemas.microsoft.com/office/drawing/2014/main" id="{3DF019A8-8FF7-66D3-A674-76FBE5A1F07B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472654" y="2578595"/>
            <a:ext cx="379711" cy="367255"/>
          </a:xfrm>
          <a:prstGeom prst="rect">
            <a:avLst/>
          </a:prstGeom>
        </p:spPr>
      </p:pic>
      <p:pic>
        <p:nvPicPr>
          <p:cNvPr id="41" name="Picture 21">
            <a:extLst>
              <a:ext uri="{FF2B5EF4-FFF2-40B4-BE49-F238E27FC236}">
                <a16:creationId xmlns:a16="http://schemas.microsoft.com/office/drawing/2014/main" id="{959BDDFD-4034-4B70-ACDB-15B7B9F13F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412" y="3105904"/>
            <a:ext cx="423193" cy="349151"/>
          </a:xfrm>
          <a:prstGeom prst="rect">
            <a:avLst/>
          </a:prstGeom>
        </p:spPr>
      </p:pic>
      <p:pic>
        <p:nvPicPr>
          <p:cNvPr id="25" name="Picture 8" descr="Recurso 25.png">
            <a:extLst>
              <a:ext uri="{FF2B5EF4-FFF2-40B4-BE49-F238E27FC236}">
                <a16:creationId xmlns:a16="http://schemas.microsoft.com/office/drawing/2014/main" id="{B4EF4E91-2B99-43CD-98FE-F3884152A0D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1716" y="3345584"/>
            <a:ext cx="164820" cy="166188"/>
          </a:xfrm>
          <a:prstGeom prst="rect">
            <a:avLst/>
          </a:prstGeom>
        </p:spPr>
      </p:pic>
      <p:pic>
        <p:nvPicPr>
          <p:cNvPr id="23" name="Picture 8" descr="Recurso 25.png">
            <a:extLst>
              <a:ext uri="{FF2B5EF4-FFF2-40B4-BE49-F238E27FC236}">
                <a16:creationId xmlns:a16="http://schemas.microsoft.com/office/drawing/2014/main" id="{D4B37C46-7E6B-4145-B31B-81CC6522577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23" y="5696767"/>
            <a:ext cx="349200" cy="352098"/>
          </a:xfrm>
          <a:prstGeom prst="rect">
            <a:avLst/>
          </a:prstGeom>
        </p:spPr>
      </p:pic>
      <p:sp>
        <p:nvSpPr>
          <p:cNvPr id="65" name="CuadroTexto 64"/>
          <p:cNvSpPr txBox="1"/>
          <p:nvPr/>
        </p:nvSpPr>
        <p:spPr>
          <a:xfrm>
            <a:off x="3753007" y="986168"/>
            <a:ext cx="8438993" cy="6924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fontAlgn="base">
              <a:defRPr/>
            </a:pPr>
            <a:r>
              <a:rPr lang="es-ES" sz="1200" b="1">
                <a:solidFill>
                  <a:srgbClr val="000000"/>
                </a:solidFill>
                <a:latin typeface="Arial Narrow"/>
              </a:rPr>
              <a:t>Descripción condiciones hidrológicas: </a:t>
            </a:r>
            <a:r>
              <a:rPr lang="es-ES" sz="1300">
                <a:solidFill>
                  <a:srgbClr val="000000"/>
                </a:solidFill>
                <a:latin typeface="Arial Narrow"/>
              </a:rPr>
              <a:t>en el Bajo San Jorge persiste la alerta roja debido a las áreas inundadas asociadas al ingreso de agua del río Cauca en </a:t>
            </a:r>
            <a:r>
              <a:rPr lang="es-ES" sz="1300" err="1">
                <a:solidFill>
                  <a:srgbClr val="000000"/>
                </a:solidFill>
                <a:latin typeface="Arial Narrow"/>
              </a:rPr>
              <a:t>Caregato</a:t>
            </a:r>
            <a:r>
              <a:rPr lang="es-ES" sz="1300">
                <a:solidFill>
                  <a:srgbClr val="000000"/>
                </a:solidFill>
                <a:latin typeface="Arial Narrow"/>
              </a:rPr>
              <a:t>. Finalmente, el Bajo Nechí, el Bajo Cauca entre Puerto Valdivia y Pinillos, el Alto San Jorge y el Bajo Magdalena entre El Banco y Plato continúan sin alerta.</a:t>
            </a:r>
          </a:p>
        </p:txBody>
      </p:sp>
      <p:pic>
        <p:nvPicPr>
          <p:cNvPr id="14" name="Imagen 2">
            <a:extLst>
              <a:ext uri="{FF2B5EF4-FFF2-40B4-BE49-F238E27FC236}">
                <a16:creationId xmlns:a16="http://schemas.microsoft.com/office/drawing/2014/main" id="{630151EC-0CD9-CA71-F367-8C7CD27D22B6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5334" y="1808163"/>
            <a:ext cx="349119" cy="353733"/>
          </a:xfrm>
          <a:prstGeom prst="rect">
            <a:avLst/>
          </a:prstGeom>
        </p:spPr>
      </p:pic>
      <p:pic>
        <p:nvPicPr>
          <p:cNvPr id="3" name="Picture 19">
            <a:extLst>
              <a:ext uri="{FF2B5EF4-FFF2-40B4-BE49-F238E27FC236}">
                <a16:creationId xmlns:a16="http://schemas.microsoft.com/office/drawing/2014/main" id="{08CF10C5-2B34-A3BB-D406-F5B40E5483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4509" y="2201404"/>
            <a:ext cx="387467" cy="3600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155683EC-20DB-C8D6-4A37-2BFE71BD65F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8313" y="4751769"/>
            <a:ext cx="349200" cy="341265"/>
          </a:xfrm>
          <a:prstGeom prst="rect">
            <a:avLst/>
          </a:prstGeom>
          <a:ln>
            <a:noFill/>
          </a:ln>
        </p:spPr>
      </p:pic>
      <p:pic>
        <p:nvPicPr>
          <p:cNvPr id="15" name="Picture 18">
            <a:extLst>
              <a:ext uri="{FF2B5EF4-FFF2-40B4-BE49-F238E27FC236}">
                <a16:creationId xmlns:a16="http://schemas.microsoft.com/office/drawing/2014/main" id="{E4DD13B2-C120-A943-DDD2-CA631CBB82F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7271" y="1857331"/>
            <a:ext cx="372761" cy="351244"/>
          </a:xfrm>
          <a:prstGeom prst="rect">
            <a:avLst/>
          </a:prstGeom>
        </p:spPr>
      </p:pic>
      <p:pic>
        <p:nvPicPr>
          <p:cNvPr id="7" name="Imagen 2">
            <a:extLst>
              <a:ext uri="{FF2B5EF4-FFF2-40B4-BE49-F238E27FC236}">
                <a16:creationId xmlns:a16="http://schemas.microsoft.com/office/drawing/2014/main" id="{F940FFEB-599D-34A8-BD89-B512399DA0CF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019" y="3805773"/>
            <a:ext cx="349119" cy="353733"/>
          </a:xfrm>
          <a:prstGeom prst="rect">
            <a:avLst/>
          </a:prstGeom>
        </p:spPr>
      </p:pic>
      <p:pic>
        <p:nvPicPr>
          <p:cNvPr id="13" name="Picture 18">
            <a:extLst>
              <a:ext uri="{FF2B5EF4-FFF2-40B4-BE49-F238E27FC236}">
                <a16:creationId xmlns:a16="http://schemas.microsoft.com/office/drawing/2014/main" id="{3E3CEB33-47BC-1540-7AF5-792D98027D8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8438" y="2784614"/>
            <a:ext cx="372761" cy="351244"/>
          </a:xfrm>
          <a:prstGeom prst="rect">
            <a:avLst/>
          </a:prstGeom>
        </p:spPr>
      </p:pic>
      <p:pic>
        <p:nvPicPr>
          <p:cNvPr id="17" name="Picture 52">
            <a:extLst>
              <a:ext uri="{FF2B5EF4-FFF2-40B4-BE49-F238E27FC236}">
                <a16:creationId xmlns:a16="http://schemas.microsoft.com/office/drawing/2014/main" id="{B522D6B3-DF91-CD19-C06D-31365F5B26F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44310" y="3878652"/>
            <a:ext cx="379711" cy="367255"/>
          </a:xfrm>
          <a:prstGeom prst="rect">
            <a:avLst/>
          </a:prstGeom>
        </p:spPr>
      </p:pic>
      <p:pic>
        <p:nvPicPr>
          <p:cNvPr id="21" name="Picture 52">
            <a:extLst>
              <a:ext uri="{FF2B5EF4-FFF2-40B4-BE49-F238E27FC236}">
                <a16:creationId xmlns:a16="http://schemas.microsoft.com/office/drawing/2014/main" id="{D41E8975-B393-AC5E-94F2-ACA84FC4BFAB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2273816" y="4091768"/>
            <a:ext cx="379711" cy="36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99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16 Tabla">
            <a:extLst>
              <a:ext uri="{FF2B5EF4-FFF2-40B4-BE49-F238E27FC236}">
                <a16:creationId xmlns:a16="http://schemas.microsoft.com/office/drawing/2014/main" id="{2FD157E6-55F6-2A8D-5452-0DD5AC11A8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36441"/>
              </p:ext>
            </p:extLst>
          </p:nvPr>
        </p:nvGraphicFramePr>
        <p:xfrm>
          <a:off x="3934228" y="5024196"/>
          <a:ext cx="8147217" cy="11312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41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0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2221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 </a:t>
                      </a:r>
                      <a:endParaRPr lang="es-CO" sz="1200" b="1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CO" sz="1200" b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Cuenca alta del río</a:t>
                      </a:r>
                      <a:r>
                        <a:rPr lang="es-CO" sz="1200" b="0" baseline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 San Jorge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 b="0" kern="120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Registro de creciente en el rio San Pedro, la cual se verá reflejada, aguas abajo en el rio San Jorge los próximos días.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" name="Imagen 10" descr="Mapa&#10;&#10;Descripción generada automáticamente">
            <a:extLst>
              <a:ext uri="{FF2B5EF4-FFF2-40B4-BE49-F238E27FC236}">
                <a16:creationId xmlns:a16="http://schemas.microsoft.com/office/drawing/2014/main" id="{A7E27E10-6FD7-E6F2-4173-0C3FBFDFC0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2" y="1150705"/>
            <a:ext cx="3859316" cy="5707295"/>
          </a:xfrm>
          <a:prstGeom prst="rect">
            <a:avLst/>
          </a:prstGeom>
        </p:spPr>
      </p:pic>
      <p:pic>
        <p:nvPicPr>
          <p:cNvPr id="4" name="Imagen 3" descr="Mapa&#10;&#10;Descripción generada automáticamente">
            <a:extLst>
              <a:ext uri="{FF2B5EF4-FFF2-40B4-BE49-F238E27FC236}">
                <a16:creationId xmlns:a16="http://schemas.microsoft.com/office/drawing/2014/main" id="{7F90C61B-5947-E4A6-AD84-8494353827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8601" y="553222"/>
            <a:ext cx="3875004" cy="5729408"/>
          </a:xfrm>
          <a:prstGeom prst="rect">
            <a:avLst/>
          </a:prstGeom>
        </p:spPr>
      </p:pic>
      <p:pic>
        <p:nvPicPr>
          <p:cNvPr id="12" name="Imagen 11" descr="Mapa&#10;&#10;Descripción generada automáticamente">
            <a:extLst>
              <a:ext uri="{FF2B5EF4-FFF2-40B4-BE49-F238E27FC236}">
                <a16:creationId xmlns:a16="http://schemas.microsoft.com/office/drawing/2014/main" id="{9315F68B-0628-3C63-EB07-C403987B80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4872" y="6574481"/>
            <a:ext cx="3859005" cy="5707295"/>
          </a:xfrm>
          <a:prstGeom prst="rect">
            <a:avLst/>
          </a:prstGeom>
        </p:spPr>
      </p:pic>
      <p:pic>
        <p:nvPicPr>
          <p:cNvPr id="5" name="Imagen 4" descr="Mapa&#10;&#10;Descripción generada automáticamente">
            <a:extLst>
              <a:ext uri="{FF2B5EF4-FFF2-40B4-BE49-F238E27FC236}">
                <a16:creationId xmlns:a16="http://schemas.microsoft.com/office/drawing/2014/main" id="{AA414086-1FF8-7E31-03AC-31F10C16DE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737" y="6920159"/>
            <a:ext cx="3875004" cy="5729408"/>
          </a:xfrm>
          <a:prstGeom prst="rect">
            <a:avLst/>
          </a:prstGeom>
        </p:spPr>
      </p:pic>
      <p:pic>
        <p:nvPicPr>
          <p:cNvPr id="7" name="Picture 8" descr="Recurso 25.png">
            <a:extLst>
              <a:ext uri="{FF2B5EF4-FFF2-40B4-BE49-F238E27FC236}">
                <a16:creationId xmlns:a16="http://schemas.microsoft.com/office/drawing/2014/main" id="{426F6BCC-D199-DD32-D63A-061320BB78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5867" y="4356958"/>
            <a:ext cx="349200" cy="352098"/>
          </a:xfrm>
          <a:prstGeom prst="rect">
            <a:avLst/>
          </a:prstGeom>
        </p:spPr>
      </p:pic>
      <p:pic>
        <p:nvPicPr>
          <p:cNvPr id="2" name="Picture 28">
            <a:extLst>
              <a:ext uri="{FF2B5EF4-FFF2-40B4-BE49-F238E27FC236}">
                <a16:creationId xmlns:a16="http://schemas.microsoft.com/office/drawing/2014/main" id="{7E086659-801B-0ED4-FA52-EB71E8A964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4326" y="2739901"/>
            <a:ext cx="349200" cy="34126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3431F13-54AC-FA81-E060-FB1CCA9455D7}"/>
              </a:ext>
            </a:extLst>
          </p:cNvPr>
          <p:cNvSpPr txBox="1"/>
          <p:nvPr/>
        </p:nvSpPr>
        <p:spPr>
          <a:xfrm>
            <a:off x="-644743" y="5820965"/>
            <a:ext cx="614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kern="1200">
                <a:solidFill>
                  <a:srgbClr val="333333"/>
                </a:solidFill>
                <a:effectLst/>
                <a:latin typeface="Arial Narrow"/>
                <a:ea typeface="Times New Roman" panose="02020603050405020304" pitchFamily="18" charset="0"/>
                <a:cs typeface="Times New Roman"/>
              </a:rPr>
              <a:t>Sin alerta</a:t>
            </a:r>
            <a:endParaRPr lang="es-CO" sz="1200"/>
          </a:p>
        </p:txBody>
      </p:sp>
      <p:pic>
        <p:nvPicPr>
          <p:cNvPr id="9" name="Imagen 8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973E3FB7-8228-872D-2FF4-F8907CD8CA1A}"/>
              </a:ext>
            </a:extLst>
          </p:cNvPr>
          <p:cNvPicPr>
            <a:picLocks noChangeAspect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587" y="1388088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72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18578"/>
              </p:ext>
            </p:extLst>
          </p:nvPr>
        </p:nvGraphicFramePr>
        <p:xfrm>
          <a:off x="3744163" y="4723859"/>
          <a:ext cx="8322210" cy="11312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22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0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9560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806">
                <a:tc>
                  <a:txBody>
                    <a:bodyPr/>
                    <a:lstStyle/>
                    <a:p>
                      <a:pPr algn="ctr"/>
                      <a:r>
                        <a:rPr lang="es-CO" sz="1200" b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Cuenca baja</a:t>
                      </a:r>
                      <a:r>
                        <a:rPr lang="es-CO" sz="1200" b="0" baseline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 del río San Jorge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 b="0" baseline="0">
                          <a:solidFill>
                            <a:srgbClr val="000000"/>
                          </a:solidFill>
                          <a:latin typeface="Arial Narrow"/>
                        </a:rPr>
                        <a:t>Permanencia de áreas inundadas en el Bajo San Jorge.</a:t>
                      </a:r>
                      <a:r>
                        <a:rPr lang="es-ES" sz="1200">
                          <a:solidFill>
                            <a:srgbClr val="000000"/>
                          </a:solidFill>
                          <a:latin typeface="Arial Narrow"/>
                        </a:rPr>
                        <a:t> Los promotores comunitarios reportan descensos de nivel en el caño Rabón, caño San Matías,  caño Ventanillas y caño Mojana.</a:t>
                      </a:r>
                      <a:endParaRPr lang="es-ES" sz="1200" b="0" baseline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056386"/>
                  </a:ext>
                </a:extLst>
              </a:tr>
            </a:tbl>
          </a:graphicData>
        </a:graphic>
      </p:graphicFrame>
      <p:pic>
        <p:nvPicPr>
          <p:cNvPr id="8" name="Picture 9">
            <a:extLst>
              <a:ext uri="{FF2B5EF4-FFF2-40B4-BE49-F238E27FC236}">
                <a16:creationId xmlns:a16="http://schemas.microsoft.com/office/drawing/2014/main" id="{B8CA59BC-41BA-1501-92EE-95E10880BD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6006" y="4723859"/>
            <a:ext cx="349200" cy="336094"/>
          </a:xfrm>
          <a:prstGeom prst="rect">
            <a:avLst/>
          </a:prstGeom>
        </p:spPr>
      </p:pic>
      <p:pic>
        <p:nvPicPr>
          <p:cNvPr id="14" name="Picture 28">
            <a:extLst>
              <a:ext uri="{FF2B5EF4-FFF2-40B4-BE49-F238E27FC236}">
                <a16:creationId xmlns:a16="http://schemas.microsoft.com/office/drawing/2014/main" id="{2128A46D-4207-E72F-6AB4-EB170C737E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3176" y="6526783"/>
            <a:ext cx="349200" cy="341265"/>
          </a:xfrm>
          <a:prstGeom prst="rect">
            <a:avLst/>
          </a:prstGeom>
        </p:spPr>
      </p:pic>
      <p:pic>
        <p:nvPicPr>
          <p:cNvPr id="21" name="Imagen 20" descr="Mapa&#10;&#10;Descripción generada automáticamente">
            <a:extLst>
              <a:ext uri="{FF2B5EF4-FFF2-40B4-BE49-F238E27FC236}">
                <a16:creationId xmlns:a16="http://schemas.microsoft.com/office/drawing/2014/main" id="{15DA5310-1F4F-BDB4-07A5-3D88A8C5B2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3445" y="1037842"/>
            <a:ext cx="3600704" cy="5323840"/>
          </a:xfrm>
          <a:prstGeom prst="rect">
            <a:avLst/>
          </a:prstGeom>
        </p:spPr>
      </p:pic>
      <p:pic>
        <p:nvPicPr>
          <p:cNvPr id="23" name="Imagen 22" descr="Mapa&#10;&#10;Descripción generada automáticamente">
            <a:extLst>
              <a:ext uri="{FF2B5EF4-FFF2-40B4-BE49-F238E27FC236}">
                <a16:creationId xmlns:a16="http://schemas.microsoft.com/office/drawing/2014/main" id="{4A4597CC-DF9E-3DD2-C60C-FB9EFC30408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2110" y="7038578"/>
            <a:ext cx="3600704" cy="5323840"/>
          </a:xfrm>
          <a:prstGeom prst="rect">
            <a:avLst/>
          </a:prstGeom>
        </p:spPr>
      </p:pic>
      <p:pic>
        <p:nvPicPr>
          <p:cNvPr id="25" name="Imagen 24" descr="Mapa&#10;&#10;Descripción generada automáticamente">
            <a:extLst>
              <a:ext uri="{FF2B5EF4-FFF2-40B4-BE49-F238E27FC236}">
                <a16:creationId xmlns:a16="http://schemas.microsoft.com/office/drawing/2014/main" id="{B94B1BEB-B09B-1BCE-86FB-85D287D167E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3" y="7054147"/>
            <a:ext cx="3600704" cy="5323840"/>
          </a:xfrm>
          <a:prstGeom prst="rect">
            <a:avLst/>
          </a:prstGeom>
        </p:spPr>
      </p:pic>
      <p:pic>
        <p:nvPicPr>
          <p:cNvPr id="17" name="Google Shape;5325;p223"/>
          <p:cNvPicPr preferRelativeResize="0"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538" y="5362378"/>
            <a:ext cx="315924" cy="33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Imagen 18" descr="Mapa&#10;&#10;Descripción generada automáticamente">
            <a:extLst>
              <a:ext uri="{FF2B5EF4-FFF2-40B4-BE49-F238E27FC236}">
                <a16:creationId xmlns:a16="http://schemas.microsoft.com/office/drawing/2014/main" id="{282F2025-9F43-8A6F-8E76-86D3FAFB53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9" y="1133703"/>
            <a:ext cx="3600704" cy="5323840"/>
          </a:xfrm>
          <a:prstGeom prst="rect">
            <a:avLst/>
          </a:prstGeom>
        </p:spPr>
      </p:pic>
      <p:pic>
        <p:nvPicPr>
          <p:cNvPr id="10" name="Picture 8" descr="Recurso 25.png">
            <a:extLst>
              <a:ext uri="{FF2B5EF4-FFF2-40B4-BE49-F238E27FC236}">
                <a16:creationId xmlns:a16="http://schemas.microsoft.com/office/drawing/2014/main" id="{5B1C98E8-29BC-A0EA-4F71-0994B552B3F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9631" y="5353729"/>
            <a:ext cx="349200" cy="35209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9E587AE-7AF7-3876-9738-FDB70B821BBC}"/>
              </a:ext>
            </a:extLst>
          </p:cNvPr>
          <p:cNvSpPr txBox="1"/>
          <p:nvPr/>
        </p:nvSpPr>
        <p:spPr>
          <a:xfrm>
            <a:off x="-644743" y="5820965"/>
            <a:ext cx="614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kern="1200">
                <a:solidFill>
                  <a:srgbClr val="333333"/>
                </a:solidFill>
                <a:effectLst/>
                <a:latin typeface="Arial Narrow"/>
                <a:ea typeface="Times New Roman" panose="02020603050405020304" pitchFamily="18" charset="0"/>
                <a:cs typeface="Times New Roman"/>
              </a:rPr>
              <a:t>Sin alerta</a:t>
            </a:r>
            <a:endParaRPr lang="es-CO" sz="1200"/>
          </a:p>
        </p:txBody>
      </p:sp>
      <p:pic>
        <p:nvPicPr>
          <p:cNvPr id="7" name="Imagen 6" descr="Gráfico&#10;&#10;Descripción generada automáticamente">
            <a:extLst>
              <a:ext uri="{FF2B5EF4-FFF2-40B4-BE49-F238E27FC236}">
                <a16:creationId xmlns:a16="http://schemas.microsoft.com/office/drawing/2014/main" id="{94F3F9EF-39D2-095B-B087-353D2572A514}"/>
              </a:ext>
            </a:extLst>
          </p:cNvPr>
          <p:cNvPicPr>
            <a:picLocks noChangeAspect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623" y="1410114"/>
            <a:ext cx="4320000" cy="2880000"/>
          </a:xfrm>
          <a:prstGeom prst="rect">
            <a:avLst/>
          </a:prstGeom>
        </p:spPr>
      </p:pic>
      <p:pic>
        <p:nvPicPr>
          <p:cNvPr id="11" name="Imagen 10" descr="Gráfico&#10;&#10;Descripción generada automáticamente">
            <a:extLst>
              <a:ext uri="{FF2B5EF4-FFF2-40B4-BE49-F238E27FC236}">
                <a16:creationId xmlns:a16="http://schemas.microsoft.com/office/drawing/2014/main" id="{768BCE1F-BD5F-2BF0-C163-C711FF22FCA5}"/>
              </a:ext>
            </a:extLst>
          </p:cNvPr>
          <p:cNvPicPr>
            <a:picLocks noChangeAspect="1"/>
          </p:cNvPicPr>
          <p:nvPr/>
        </p:nvPicPr>
        <p:blipFill>
          <a:blip r:embed="rId14" r:link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000" y="1410114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61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2AC3348-D2A8-BE2F-06C7-A634AF4FA352}"/>
              </a:ext>
            </a:extLst>
          </p:cNvPr>
          <p:cNvGrpSpPr/>
          <p:nvPr/>
        </p:nvGrpSpPr>
        <p:grpSpPr>
          <a:xfrm>
            <a:off x="-4736413" y="411502"/>
            <a:ext cx="3699495" cy="5542237"/>
            <a:chOff x="50286" y="1060034"/>
            <a:chExt cx="3600450" cy="5324475"/>
          </a:xfrm>
        </p:grpSpPr>
        <p:pic>
          <p:nvPicPr>
            <p:cNvPr id="19" name="Imagen 18" descr="Mapa&#10;&#10;Descripción generada automáticamente">
              <a:extLst>
                <a:ext uri="{FF2B5EF4-FFF2-40B4-BE49-F238E27FC236}">
                  <a16:creationId xmlns:a16="http://schemas.microsoft.com/office/drawing/2014/main" id="{FBEF0130-C2AA-76AF-4B99-07F6A973E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86" y="1060034"/>
              <a:ext cx="3600450" cy="5324475"/>
            </a:xfrm>
            <a:prstGeom prst="rect">
              <a:avLst/>
            </a:prstGeom>
          </p:spPr>
        </p:pic>
        <p:pic>
          <p:nvPicPr>
            <p:cNvPr id="13" name="Picture 8" descr="Recurso 25.png">
              <a:extLst>
                <a:ext uri="{FF2B5EF4-FFF2-40B4-BE49-F238E27FC236}">
                  <a16:creationId xmlns:a16="http://schemas.microsoft.com/office/drawing/2014/main" id="{66856C22-C839-81FE-BE0D-1DAB7B3E5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742" y="3667680"/>
              <a:ext cx="167375" cy="168764"/>
            </a:xfrm>
            <a:prstGeom prst="rect">
              <a:avLst/>
            </a:prstGeom>
          </p:spPr>
        </p:pic>
      </p:grpSp>
      <p:graphicFrame>
        <p:nvGraphicFramePr>
          <p:cNvPr id="15" name="5 Tabla">
            <a:extLst>
              <a:ext uri="{FF2B5EF4-FFF2-40B4-BE49-F238E27FC236}">
                <a16:creationId xmlns:a16="http://schemas.microsoft.com/office/drawing/2014/main" id="{AAED78A7-17CA-23EA-0062-74CA0FDA2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98847"/>
              </p:ext>
            </p:extLst>
          </p:nvPr>
        </p:nvGraphicFramePr>
        <p:xfrm>
          <a:off x="3722926" y="4569679"/>
          <a:ext cx="8425147" cy="154772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29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9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395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569">
                <a:tc rowSpan="2"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al bajo Cauca- Ciénaga La Raya entre el río Nechí y Brazo de Loba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>
                          <a:solidFill>
                            <a:srgbClr val="333333"/>
                          </a:solidFill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latin typeface="Arial Narrow"/>
                        </a:rPr>
                        <a:t>Descenso de niveles en el rio Cauca, probabilidad de estabilización los próximos días.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8131">
                <a:tc vMerge="1"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100" b="0">
                        <a:solidFill>
                          <a:srgbClr val="333333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 b="1">
                        <a:solidFill>
                          <a:srgbClr val="333333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>
                          <a:solidFill>
                            <a:srgbClr val="262626"/>
                          </a:solidFill>
                          <a:latin typeface="Arial Narrow"/>
                        </a:rPr>
                        <a:t>Alerta puntual en el sector </a:t>
                      </a:r>
                      <a:r>
                        <a:rPr lang="es-CO" sz="1200" b="0" err="1">
                          <a:solidFill>
                            <a:srgbClr val="262626"/>
                          </a:solidFill>
                          <a:latin typeface="Arial Narrow"/>
                        </a:rPr>
                        <a:t>Caregato</a:t>
                      </a:r>
                      <a:r>
                        <a:rPr lang="es-CO" sz="1200" b="0">
                          <a:solidFill>
                            <a:srgbClr val="262626"/>
                          </a:solidFill>
                          <a:latin typeface="Arial Narrow"/>
                        </a:rPr>
                        <a:t> (San Jacinto del Cauca, Bolívar), por ingreso del río Cauca hacia el Bajo San Jorge.</a:t>
                      </a:r>
                      <a:r>
                        <a:rPr lang="es-ES" sz="1200" b="1">
                          <a:solidFill>
                            <a:srgbClr val="262626"/>
                          </a:solidFill>
                          <a:latin typeface="Arial Narrow"/>
                        </a:rPr>
                        <a:t>(06/05/2024).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212308"/>
                  </a:ext>
                </a:extLst>
              </a:tr>
            </a:tbl>
          </a:graphicData>
        </a:graphic>
      </p:graphicFrame>
      <p:pic>
        <p:nvPicPr>
          <p:cNvPr id="5" name="Picture 8" descr="Recurso 25.png">
            <a:extLst>
              <a:ext uri="{FF2B5EF4-FFF2-40B4-BE49-F238E27FC236}">
                <a16:creationId xmlns:a16="http://schemas.microsoft.com/office/drawing/2014/main" id="{A2699A7F-F156-0E29-0012-E1F0C9C45A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1146" y="5675053"/>
            <a:ext cx="349200" cy="352098"/>
          </a:xfrm>
          <a:prstGeom prst="rect">
            <a:avLst/>
          </a:prstGeom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09C50F59-7FFD-1D8B-A4DF-F537581D28D1}"/>
              </a:ext>
            </a:extLst>
          </p:cNvPr>
          <p:cNvGrpSpPr/>
          <p:nvPr/>
        </p:nvGrpSpPr>
        <p:grpSpPr>
          <a:xfrm>
            <a:off x="-4115705" y="6515867"/>
            <a:ext cx="3600704" cy="5323840"/>
            <a:chOff x="40258" y="1229048"/>
            <a:chExt cx="3600704" cy="5323840"/>
          </a:xfrm>
        </p:grpSpPr>
        <p:pic>
          <p:nvPicPr>
            <p:cNvPr id="10" name="Imagen 9" descr="Mapa&#10;&#10;Descripción generada automáticamente">
              <a:extLst>
                <a:ext uri="{FF2B5EF4-FFF2-40B4-BE49-F238E27FC236}">
                  <a16:creationId xmlns:a16="http://schemas.microsoft.com/office/drawing/2014/main" id="{5DBC1A19-48C7-A598-9ABF-2201F627B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58" y="1229048"/>
              <a:ext cx="3600704" cy="5323840"/>
            </a:xfrm>
            <a:prstGeom prst="rect">
              <a:avLst/>
            </a:prstGeom>
          </p:spPr>
        </p:pic>
        <p:pic>
          <p:nvPicPr>
            <p:cNvPr id="8" name="Picture 8" descr="Recurso 25.png">
              <a:extLst>
                <a:ext uri="{FF2B5EF4-FFF2-40B4-BE49-F238E27FC236}">
                  <a16:creationId xmlns:a16="http://schemas.microsoft.com/office/drawing/2014/main" id="{D66BBB28-4989-D461-4C4D-D664A5E7E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400" y="3722204"/>
              <a:ext cx="167375" cy="168764"/>
            </a:xfrm>
            <a:prstGeom prst="rect">
              <a:avLst/>
            </a:prstGeom>
          </p:spPr>
        </p:pic>
      </p:grpSp>
      <p:pic>
        <p:nvPicPr>
          <p:cNvPr id="7" name="Picture 9">
            <a:extLst>
              <a:ext uri="{FF2B5EF4-FFF2-40B4-BE49-F238E27FC236}">
                <a16:creationId xmlns:a16="http://schemas.microsoft.com/office/drawing/2014/main" id="{1471D213-959E-CB00-A605-99CAE907A2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2013" y="4101629"/>
            <a:ext cx="349200" cy="336094"/>
          </a:xfrm>
          <a:prstGeom prst="rect">
            <a:avLst/>
          </a:prstGeom>
        </p:spPr>
      </p:pic>
      <p:grpSp>
        <p:nvGrpSpPr>
          <p:cNvPr id="16" name="Grupo 15">
            <a:extLst>
              <a:ext uri="{FF2B5EF4-FFF2-40B4-BE49-F238E27FC236}">
                <a16:creationId xmlns:a16="http://schemas.microsoft.com/office/drawing/2014/main" id="{4B45741A-46B1-9725-63AD-E150966F33D8}"/>
              </a:ext>
            </a:extLst>
          </p:cNvPr>
          <p:cNvGrpSpPr/>
          <p:nvPr/>
        </p:nvGrpSpPr>
        <p:grpSpPr>
          <a:xfrm>
            <a:off x="60800" y="1177658"/>
            <a:ext cx="3699495" cy="5542237"/>
            <a:chOff x="-18046" y="1164058"/>
            <a:chExt cx="3632895" cy="5371436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046" y="1164058"/>
              <a:ext cx="3632895" cy="5371436"/>
            </a:xfrm>
            <a:prstGeom prst="rect">
              <a:avLst/>
            </a:prstGeom>
          </p:spPr>
        </p:pic>
        <p:pic>
          <p:nvPicPr>
            <p:cNvPr id="14" name="Picture 8" descr="Recurso 25.png">
              <a:extLst>
                <a:ext uri="{FF2B5EF4-FFF2-40B4-BE49-F238E27FC236}">
                  <a16:creationId xmlns:a16="http://schemas.microsoft.com/office/drawing/2014/main" id="{17CD020B-B282-C2A8-B823-F7C8B860D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669" y="3621591"/>
              <a:ext cx="186995" cy="188547"/>
            </a:xfrm>
            <a:prstGeom prst="rect">
              <a:avLst/>
            </a:prstGeom>
          </p:spPr>
        </p:pic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4B94437F-0D2E-B53D-C59E-007B78035ADB}"/>
              </a:ext>
            </a:extLst>
          </p:cNvPr>
          <p:cNvGrpSpPr/>
          <p:nvPr/>
        </p:nvGrpSpPr>
        <p:grpSpPr>
          <a:xfrm>
            <a:off x="9988073" y="7469105"/>
            <a:ext cx="3735885" cy="5710335"/>
            <a:chOff x="-4431607" y="466553"/>
            <a:chExt cx="3601133" cy="5324475"/>
          </a:xfrm>
        </p:grpSpPr>
        <p:pic>
          <p:nvPicPr>
            <p:cNvPr id="12" name="Imagen 11" descr="Mapa&#10;&#10;Descripción generada automáticamente">
              <a:extLst>
                <a:ext uri="{FF2B5EF4-FFF2-40B4-BE49-F238E27FC236}">
                  <a16:creationId xmlns:a16="http://schemas.microsoft.com/office/drawing/2014/main" id="{F5664185-7EEF-0B71-613B-742831D3B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31607" y="466553"/>
              <a:ext cx="3601133" cy="5324475"/>
            </a:xfrm>
            <a:prstGeom prst="rect">
              <a:avLst/>
            </a:prstGeom>
          </p:spPr>
        </p:pic>
        <p:pic>
          <p:nvPicPr>
            <p:cNvPr id="22" name="Picture 8" descr="Recurso 25.png">
              <a:extLst>
                <a:ext uri="{FF2B5EF4-FFF2-40B4-BE49-F238E27FC236}">
                  <a16:creationId xmlns:a16="http://schemas.microsoft.com/office/drawing/2014/main" id="{EB9AEEB8-575A-80F0-710C-FB23A25932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39870" y="3040767"/>
              <a:ext cx="174600" cy="176049"/>
            </a:xfrm>
            <a:prstGeom prst="rect">
              <a:avLst/>
            </a:prstGeom>
          </p:spPr>
        </p:pic>
      </p:grpSp>
      <p:pic>
        <p:nvPicPr>
          <p:cNvPr id="11" name="Imagen 10" descr="Gráfico, Aplicación, Tabla, Excel&#10;&#10;Descripción generada automáticamente">
            <a:extLst>
              <a:ext uri="{FF2B5EF4-FFF2-40B4-BE49-F238E27FC236}">
                <a16:creationId xmlns:a16="http://schemas.microsoft.com/office/drawing/2014/main" id="{DA508E26-CC9C-7FC7-E162-CEBA5F3FB216}"/>
              </a:ext>
            </a:extLst>
          </p:cNvPr>
          <p:cNvPicPr>
            <a:picLocks noChangeAspect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363" y="1374299"/>
            <a:ext cx="4316808" cy="2877872"/>
          </a:xfrm>
          <a:prstGeom prst="rect">
            <a:avLst/>
          </a:prstGeom>
        </p:spPr>
      </p:pic>
      <p:pic>
        <p:nvPicPr>
          <p:cNvPr id="20" name="Imagen 19" descr="Gráfico&#10;&#10;Descripción generada automáticamente">
            <a:extLst>
              <a:ext uri="{FF2B5EF4-FFF2-40B4-BE49-F238E27FC236}">
                <a16:creationId xmlns:a16="http://schemas.microsoft.com/office/drawing/2014/main" id="{45FF9EEA-101A-C1B8-2598-74D978744BB3}"/>
              </a:ext>
            </a:extLst>
          </p:cNvPr>
          <p:cNvPicPr>
            <a:picLocks noChangeAspect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198" y="1352457"/>
            <a:ext cx="4320002" cy="2880001"/>
          </a:xfrm>
          <a:prstGeom prst="rect">
            <a:avLst/>
          </a:prstGeom>
        </p:spPr>
      </p:pic>
      <p:pic>
        <p:nvPicPr>
          <p:cNvPr id="3" name="Picture 28">
            <a:extLst>
              <a:ext uri="{FF2B5EF4-FFF2-40B4-BE49-F238E27FC236}">
                <a16:creationId xmlns:a16="http://schemas.microsoft.com/office/drawing/2014/main" id="{BD9EFFD7-41E4-6B9D-3F62-A3BD751F0B2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4326" y="2739901"/>
            <a:ext cx="349200" cy="34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55076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Personalizado 1">
      <a:dk1>
        <a:srgbClr val="FFFFFF"/>
      </a:dk1>
      <a:lt1>
        <a:sysClr val="window" lastClr="FFFFFF"/>
      </a:lt1>
      <a:dk2>
        <a:srgbClr val="17616B"/>
      </a:dk2>
      <a:lt2>
        <a:srgbClr val="70BFB2"/>
      </a:lt2>
      <a:accent1>
        <a:srgbClr val="F6D748"/>
      </a:accent1>
      <a:accent2>
        <a:srgbClr val="B6DE29"/>
      </a:accent2>
      <a:accent3>
        <a:srgbClr val="93C722"/>
      </a:accent3>
      <a:accent4>
        <a:srgbClr val="17616B"/>
      </a:accent4>
      <a:accent5>
        <a:srgbClr val="1A2842"/>
      </a:accent5>
      <a:accent6>
        <a:srgbClr val="70BFB2"/>
      </a:accent6>
      <a:hlink>
        <a:srgbClr val="FFFFFF"/>
      </a:hlink>
      <a:folHlink>
        <a:srgbClr val="3755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8DCAABA41D1245928A2588A053CE37" ma:contentTypeVersion="18" ma:contentTypeDescription="Create a new document." ma:contentTypeScope="" ma:versionID="a9f3ed0d69b1c0237bc80957142f8106">
  <xsd:schema xmlns:xsd="http://www.w3.org/2001/XMLSchema" xmlns:xs="http://www.w3.org/2001/XMLSchema" xmlns:p="http://schemas.microsoft.com/office/2006/metadata/properties" xmlns:ns2="6bda47fb-1e38-4ac1-a012-f5b4be997ac3" xmlns:ns3="4b74e0a2-0900-420c-96a0-14938326943b" targetNamespace="http://schemas.microsoft.com/office/2006/metadata/properties" ma:root="true" ma:fieldsID="e30da05d77a2058ea82995ce33b4efde" ns2:_="" ns3:_="">
    <xsd:import namespace="6bda47fb-1e38-4ac1-a012-f5b4be997ac3"/>
    <xsd:import namespace="4b74e0a2-0900-420c-96a0-14938326943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a47fb-1e38-4ac1-a012-f5b4be997a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8ebb0a5-c57d-4c3a-bec7-8a38252dd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74e0a2-0900-420c-96a0-14938326943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b80087c-7f24-4c5b-a61a-4b2b6e4d78db}" ma:internalName="TaxCatchAll" ma:showField="CatchAllData" ma:web="4b74e0a2-0900-420c-96a0-14938326943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a47fb-1e38-4ac1-a012-f5b4be997ac3">
      <Terms xmlns="http://schemas.microsoft.com/office/infopath/2007/PartnerControls"/>
    </lcf76f155ced4ddcb4097134ff3c332f>
    <TaxCatchAll xmlns="4b74e0a2-0900-420c-96a0-14938326943b" xsi:nil="true"/>
    <SharedWithUsers xmlns="4b74e0a2-0900-420c-96a0-14938326943b">
      <UserInfo>
        <DisplayName>Mario Ruedas Racines</DisplayName>
        <AccountId>477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4ACCCD93-4335-43A6-8EE5-3ADF4D450E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3AEE35E-918B-4EED-877D-86E30194EE39}">
  <ds:schemaRefs>
    <ds:schemaRef ds:uri="4b74e0a2-0900-420c-96a0-14938326943b"/>
    <ds:schemaRef ds:uri="6bda47fb-1e38-4ac1-a012-f5b4be997ac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E94A26E-25E0-4DC6-B44D-5CE4D773D79A}">
  <ds:schemaRefs>
    <ds:schemaRef ds:uri="4b74e0a2-0900-420c-96a0-14938326943b"/>
    <ds:schemaRef ds:uri="6bda47fb-1e38-4ac1-a012-f5b4be997ac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15</Slides>
  <Notes>13</Notes>
  <HiddenSlides>1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1_Tema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CONSULTA SIPROT</dc:creator>
  <cp:revision>1</cp:revision>
  <cp:lastPrinted>2022-03-15T16:54:54Z</cp:lastPrinted>
  <dcterms:created xsi:type="dcterms:W3CDTF">2019-09-23T16:53:10Z</dcterms:created>
  <dcterms:modified xsi:type="dcterms:W3CDTF">2025-01-28T16:34:09Z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0x010100A08DCAABA41D1245928A2588A053CE37</vt:lpwstr>
  </property>
  <property fmtid="{D5CDD505-2E9C-101B-9397-08002B2CF9AE}" pid="3" name="MediaServiceImageTags">
    <vt:lpwstr/>
  </property>
</Properties>
</file>