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0"/>
  </p:notesMasterIdLst>
  <p:handoutMasterIdLst>
    <p:handoutMasterId r:id="rId21"/>
  </p:handoutMasterIdLst>
  <p:sldIdLst>
    <p:sldId id="610" r:id="rId5"/>
    <p:sldId id="842" r:id="rId6"/>
    <p:sldId id="688" r:id="rId7"/>
    <p:sldId id="721" r:id="rId8"/>
    <p:sldId id="814" r:id="rId9"/>
    <p:sldId id="815" r:id="rId10"/>
    <p:sldId id="816" r:id="rId11"/>
    <p:sldId id="817" r:id="rId12"/>
    <p:sldId id="818" r:id="rId13"/>
    <p:sldId id="819" r:id="rId14"/>
    <p:sldId id="820" r:id="rId15"/>
    <p:sldId id="821" r:id="rId16"/>
    <p:sldId id="441" r:id="rId17"/>
    <p:sldId id="732" r:id="rId18"/>
    <p:sldId id="838" r:id="rId19"/>
  </p:sldIdLst>
  <p:sldSz cx="12192000" cy="6858000"/>
  <p:notesSz cx="7315200" cy="123444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A3D193"/>
    <a:srgbClr val="C1E0B6"/>
    <a:srgbClr val="E1F0DC"/>
    <a:srgbClr val="333333"/>
    <a:srgbClr val="9AAA95"/>
    <a:srgbClr val="60B57A"/>
    <a:srgbClr val="44A669"/>
    <a:srgbClr val="9900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C12A56-D07B-4888-B0DA-C6193621402F}" v="197" dt="2025-01-24T16:16:49.814"/>
    <p1510:client id="{88C7281B-C4D6-4AED-9575-BA7D35EDFF85}" v="31" dt="2025-01-23T16:24:32.635"/>
    <p1510:client id="{E1684C2B-CC8C-4CEF-B324-98B4C628372E}" v="156" dt="2025-01-24T15:33:11.442"/>
  </p1510:revLst>
</p1510:revInfo>
</file>

<file path=ppt/tableStyles.xml><?xml version="1.0" encoding="utf-8"?>
<a:tblStyleLst xmlns:a="http://schemas.openxmlformats.org/drawingml/2006/main" def="{5C22544A-7EE6-4342-B048-85BDC9FD1C3A}">
  <a:tblStyle styleId="{1FECB4D8-DB02-4DC6-A0A2-4F2EBAE1DC90}" styleName="Estilo medio 1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1EBBBCC-DAD2-459C-BE2E-F6DE35CF9A28}" styleName="Estilo oscuro 2 - Énfasis 3/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4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na Castaneda" userId="7b44afa0-e4de-462a-9df6-46a80899ffce" providerId="ADAL" clId="{E6DEB359-EF7D-4550-B048-D7756C4A2D60}"/>
    <pc:docChg chg="undo redo custSel addSld modSld">
      <pc:chgData name="Diana Castaneda" userId="7b44afa0-e4de-462a-9df6-46a80899ffce" providerId="ADAL" clId="{E6DEB359-EF7D-4550-B048-D7756C4A2D60}" dt="2025-01-20T17:13:18.512" v="380" actId="20577"/>
      <pc:docMkLst>
        <pc:docMk/>
      </pc:docMkLst>
      <pc:sldChg chg="addSp delSp modSp mod">
        <pc:chgData name="Diana Castaneda" userId="7b44afa0-e4de-462a-9df6-46a80899ffce" providerId="ADAL" clId="{E6DEB359-EF7D-4550-B048-D7756C4A2D60}" dt="2025-01-20T15:17:50.112" v="22" actId="1076"/>
        <pc:sldMkLst>
          <pc:docMk/>
          <pc:sldMk cId="1745903853" sldId="688"/>
        </pc:sldMkLst>
        <pc:spChg chg="mod">
          <ac:chgData name="Diana Castaneda" userId="7b44afa0-e4de-462a-9df6-46a80899ffce" providerId="ADAL" clId="{E6DEB359-EF7D-4550-B048-D7756C4A2D60}" dt="2025-01-20T15:16:43.970" v="13" actId="20577"/>
          <ac:spMkLst>
            <pc:docMk/>
            <pc:sldMk cId="1745903853" sldId="688"/>
            <ac:spMk id="3" creationId="{7CF5E599-69CD-46DA-88BD-89E7BC13B5D6}"/>
          </ac:spMkLst>
        </pc:spChg>
        <pc:spChg chg="mod">
          <ac:chgData name="Diana Castaneda" userId="7b44afa0-e4de-462a-9df6-46a80899ffce" providerId="ADAL" clId="{E6DEB359-EF7D-4550-B048-D7756C4A2D60}" dt="2025-01-20T15:16:55.754" v="18" actId="20577"/>
          <ac:spMkLst>
            <pc:docMk/>
            <pc:sldMk cId="1745903853" sldId="688"/>
            <ac:spMk id="4" creationId="{48F9ECED-45ED-A3D2-072D-DCFB9B599A7E}"/>
          </ac:spMkLst>
        </pc:spChg>
        <pc:spChg chg="mod">
          <ac:chgData name="Diana Castaneda" userId="7b44afa0-e4de-462a-9df6-46a80899ffce" providerId="ADAL" clId="{E6DEB359-EF7D-4550-B048-D7756C4A2D60}" dt="2025-01-20T15:17:50.112" v="22" actId="1076"/>
          <ac:spMkLst>
            <pc:docMk/>
            <pc:sldMk cId="1745903853" sldId="688"/>
            <ac:spMk id="5" creationId="{9DD712A2-1AA8-4E51-BDAD-6CA4178D610B}"/>
          </ac:spMkLst>
        </pc:spChg>
      </pc:sldChg>
      <pc:sldChg chg="addSp delSp modSp mod">
        <pc:chgData name="Diana Castaneda" userId="7b44afa0-e4de-462a-9df6-46a80899ffce" providerId="ADAL" clId="{E6DEB359-EF7D-4550-B048-D7756C4A2D60}" dt="2025-01-20T17:13:18.512" v="380" actId="20577"/>
        <pc:sldMkLst>
          <pc:docMk/>
          <pc:sldMk cId="3165238950" sldId="721"/>
        </pc:sldMkLst>
        <pc:spChg chg="mod">
          <ac:chgData name="Diana Castaneda" userId="7b44afa0-e4de-462a-9df6-46a80899ffce" providerId="ADAL" clId="{E6DEB359-EF7D-4550-B048-D7756C4A2D60}" dt="2025-01-20T15:36:35.921" v="106" actId="20577"/>
          <ac:spMkLst>
            <pc:docMk/>
            <pc:sldMk cId="3165238950" sldId="721"/>
            <ac:spMk id="33" creationId="{4AF5EA14-84EE-4ECB-AD95-C59D60C0E334}"/>
          </ac:spMkLst>
        </pc:spChg>
        <pc:spChg chg="mod">
          <ac:chgData name="Diana Castaneda" userId="7b44afa0-e4de-462a-9df6-46a80899ffce" providerId="ADAL" clId="{E6DEB359-EF7D-4550-B048-D7756C4A2D60}" dt="2025-01-20T15:18:51.114" v="88" actId="6549"/>
          <ac:spMkLst>
            <pc:docMk/>
            <pc:sldMk cId="3165238950" sldId="721"/>
            <ac:spMk id="43" creationId="{13979D48-C8DD-4E47-BD2C-79FE069D3CAD}"/>
          </ac:spMkLst>
        </pc:spChg>
        <pc:spChg chg="mod">
          <ac:chgData name="Diana Castaneda" userId="7b44afa0-e4de-462a-9df6-46a80899ffce" providerId="ADAL" clId="{E6DEB359-EF7D-4550-B048-D7756C4A2D60}" dt="2025-01-20T15:36:14.687" v="96" actId="20577"/>
          <ac:spMkLst>
            <pc:docMk/>
            <pc:sldMk cId="3165238950" sldId="721"/>
            <ac:spMk id="47" creationId="{915A2D84-83E1-49A9-835F-D5A941C09D2C}"/>
          </ac:spMkLst>
        </pc:spChg>
        <pc:spChg chg="mod">
          <ac:chgData name="Diana Castaneda" userId="7b44afa0-e4de-462a-9df6-46a80899ffce" providerId="ADAL" clId="{E6DEB359-EF7D-4550-B048-D7756C4A2D60}" dt="2025-01-20T15:36:23.831" v="100" actId="20577"/>
          <ac:spMkLst>
            <pc:docMk/>
            <pc:sldMk cId="3165238950" sldId="721"/>
            <ac:spMk id="49" creationId="{5798C68E-D859-4D2F-A166-70A3071BAAA6}"/>
          </ac:spMkLst>
        </pc:spChg>
        <pc:spChg chg="mod">
          <ac:chgData name="Diana Castaneda" userId="7b44afa0-e4de-462a-9df6-46a80899ffce" providerId="ADAL" clId="{E6DEB359-EF7D-4550-B048-D7756C4A2D60}" dt="2025-01-20T15:49:15.547" v="198" actId="20577"/>
          <ac:spMkLst>
            <pc:docMk/>
            <pc:sldMk cId="3165238950" sldId="721"/>
            <ac:spMk id="87" creationId="{F26C4AC2-4166-4F4B-A5E2-34BEE2C151DA}"/>
          </ac:spMkLst>
        </pc:spChg>
        <pc:spChg chg="mod">
          <ac:chgData name="Diana Castaneda" userId="7b44afa0-e4de-462a-9df6-46a80899ffce" providerId="ADAL" clId="{E6DEB359-EF7D-4550-B048-D7756C4A2D60}" dt="2025-01-20T15:36:43.728" v="114" actId="20577"/>
          <ac:spMkLst>
            <pc:docMk/>
            <pc:sldMk cId="3165238950" sldId="721"/>
            <ac:spMk id="91" creationId="{2EB02CC8-8317-4745-A3CD-7D1282A58560}"/>
          </ac:spMkLst>
        </pc:spChg>
        <pc:graphicFrameChg chg="modGraphic">
          <ac:chgData name="Diana Castaneda" userId="7b44afa0-e4de-462a-9df6-46a80899ffce" providerId="ADAL" clId="{E6DEB359-EF7D-4550-B048-D7756C4A2D60}" dt="2025-01-20T17:13:18.512" v="380" actId="20577"/>
          <ac:graphicFrameMkLst>
            <pc:docMk/>
            <pc:sldMk cId="3165238950" sldId="721"/>
            <ac:graphicFrameMk id="41" creationId="{40D40B23-8672-451E-BED6-BBA861CDFD02}"/>
          </ac:graphicFrameMkLst>
        </pc:graphicFrameChg>
      </pc:sldChg>
      <pc:sldChg chg="addSp delSp modSp mod">
        <pc:chgData name="Diana Castaneda" userId="7b44afa0-e4de-462a-9df6-46a80899ffce" providerId="ADAL" clId="{E6DEB359-EF7D-4550-B048-D7756C4A2D60}" dt="2025-01-20T17:11:59.006" v="324" actId="20577"/>
        <pc:sldMkLst>
          <pc:docMk/>
          <pc:sldMk cId="3176687543" sldId="840"/>
        </pc:sldMkLst>
      </pc:sldChg>
      <pc:sldChg chg="addSp delSp modSp add mod">
        <pc:chgData name="Diana Castaneda" userId="7b44afa0-e4de-462a-9df6-46a80899ffce" providerId="ADAL" clId="{E6DEB359-EF7D-4550-B048-D7756C4A2D60}" dt="2025-01-20T17:12:24.068" v="328" actId="20577"/>
        <pc:sldMkLst>
          <pc:docMk/>
          <pc:sldMk cId="1472307223" sldId="841"/>
        </pc:sldMkLst>
      </pc:sldChg>
      <pc:sldChg chg="addSp delSp modSp add mod">
        <pc:chgData name="Diana Castaneda" userId="7b44afa0-e4de-462a-9df6-46a80899ffce" providerId="ADAL" clId="{E6DEB359-EF7D-4550-B048-D7756C4A2D60}" dt="2025-01-20T17:12:49.535" v="336" actId="20577"/>
        <pc:sldMkLst>
          <pc:docMk/>
          <pc:sldMk cId="1547099231" sldId="842"/>
        </pc:sldMkLst>
        <pc:spChg chg="mod">
          <ac:chgData name="Diana Castaneda" userId="7b44afa0-e4de-462a-9df6-46a80899ffce" providerId="ADAL" clId="{E6DEB359-EF7D-4550-B048-D7756C4A2D60}" dt="2025-01-20T17:12:49.535" v="336" actId="20577"/>
          <ac:spMkLst>
            <pc:docMk/>
            <pc:sldMk cId="1547099231" sldId="842"/>
            <ac:spMk id="3" creationId="{725ED92B-00BA-D8C0-0FAF-7C08C991E586}"/>
          </ac:spMkLst>
        </pc:spChg>
        <pc:spChg chg="mod">
          <ac:chgData name="Diana Castaneda" userId="7b44afa0-e4de-462a-9df6-46a80899ffce" providerId="ADAL" clId="{E6DEB359-EF7D-4550-B048-D7756C4A2D60}" dt="2025-01-20T15:56:21.648" v="235" actId="20577"/>
          <ac:spMkLst>
            <pc:docMk/>
            <pc:sldMk cId="1547099231" sldId="842"/>
            <ac:spMk id="12" creationId="{08CDE2E7-5F73-0ADB-E7F2-2E941485AE23}"/>
          </ac:spMkLst>
        </pc:spChg>
        <pc:spChg chg="mod">
          <ac:chgData name="Diana Castaneda" userId="7b44afa0-e4de-462a-9df6-46a80899ffce" providerId="ADAL" clId="{E6DEB359-EF7D-4550-B048-D7756C4A2D60}" dt="2025-01-20T15:18:12.531" v="29" actId="6549"/>
          <ac:spMkLst>
            <pc:docMk/>
            <pc:sldMk cId="1547099231" sldId="842"/>
            <ac:spMk id="13" creationId="{6E39676B-21E8-C815-160A-9C7E7AEAE3C4}"/>
          </ac:spMkLst>
        </pc:spChg>
      </pc:sldChg>
    </pc:docChg>
  </pc:docChgLst>
  <pc:docChgLst>
    <pc:chgData name="Mario Ruedas Racines" userId="S::mario.ruedas.racines@undp.org::c80df098-6526-4394-817a-79ac6475d945" providerId="AD" clId="Web-{ED72D3E1-39C5-8445-D306-A543E2D1B319}"/>
    <pc:docChg chg="modSld">
      <pc:chgData name="Mario Ruedas Racines" userId="S::mario.ruedas.racines@undp.org::c80df098-6526-4394-817a-79ac6475d945" providerId="AD" clId="Web-{ED72D3E1-39C5-8445-D306-A543E2D1B319}" dt="2025-01-02T12:32:34.540" v="5" actId="20577"/>
      <pc:docMkLst>
        <pc:docMk/>
      </pc:docMkLst>
      <pc:sldChg chg="modSp">
        <pc:chgData name="Mario Ruedas Racines" userId="S::mario.ruedas.racines@undp.org::c80df098-6526-4394-817a-79ac6475d945" providerId="AD" clId="Web-{ED72D3E1-39C5-8445-D306-A543E2D1B319}" dt="2025-01-02T12:32:34.540" v="5" actId="20577"/>
        <pc:sldMkLst>
          <pc:docMk/>
          <pc:sldMk cId="1401720506" sldId="610"/>
        </pc:sldMkLst>
        <pc:spChg chg="mod">
          <ac:chgData name="Mario Ruedas Racines" userId="S::mario.ruedas.racines@undp.org::c80df098-6526-4394-817a-79ac6475d945" providerId="AD" clId="Web-{ED72D3E1-39C5-8445-D306-A543E2D1B319}" dt="2025-01-02T12:32:34.540" v="5" actId="20577"/>
          <ac:spMkLst>
            <pc:docMk/>
            <pc:sldMk cId="1401720506" sldId="610"/>
            <ac:spMk id="3" creationId="{00000000-0000-0000-0000-000000000000}"/>
          </ac:spMkLst>
        </pc:spChg>
      </pc:sldChg>
    </pc:docChg>
  </pc:docChgLst>
  <pc:docChgLst>
    <pc:chgData name="Mario Ruedas Racines" userId="c80df098-6526-4394-817a-79ac6475d945" providerId="ADAL" clId="{2BCC7A3C-CAE3-4BAE-A3EB-EEF027052074}"/>
    <pc:docChg chg="undo custSel modSld">
      <pc:chgData name="Mario Ruedas Racines" userId="c80df098-6526-4394-817a-79ac6475d945" providerId="ADAL" clId="{2BCC7A3C-CAE3-4BAE-A3EB-EEF027052074}" dt="2025-01-08T12:54:28.119" v="363" actId="20577"/>
      <pc:docMkLst>
        <pc:docMk/>
      </pc:docMkLst>
      <pc:sldChg chg="modSp mod">
        <pc:chgData name="Mario Ruedas Racines" userId="c80df098-6526-4394-817a-79ac6475d945" providerId="ADAL" clId="{2BCC7A3C-CAE3-4BAE-A3EB-EEF027052074}" dt="2025-01-08T12:54:28.119" v="363" actId="20577"/>
        <pc:sldMkLst>
          <pc:docMk/>
          <pc:sldMk cId="1401720506" sldId="610"/>
        </pc:sldMkLst>
        <pc:spChg chg="mod">
          <ac:chgData name="Mario Ruedas Racines" userId="c80df098-6526-4394-817a-79ac6475d945" providerId="ADAL" clId="{2BCC7A3C-CAE3-4BAE-A3EB-EEF027052074}" dt="2025-01-08T12:54:28.119" v="363" actId="20577"/>
          <ac:spMkLst>
            <pc:docMk/>
            <pc:sldMk cId="1401720506" sldId="610"/>
            <ac:spMk id="6" creationId="{00000000-0000-0000-0000-000000000000}"/>
          </ac:spMkLst>
        </pc:spChg>
      </pc:sldChg>
      <pc:sldChg chg="addSp delSp modSp mod">
        <pc:chgData name="Mario Ruedas Racines" userId="c80df098-6526-4394-817a-79ac6475d945" providerId="ADAL" clId="{2BCC7A3C-CAE3-4BAE-A3EB-EEF027052074}" dt="2025-01-07T16:17:59.560" v="6" actId="20577"/>
        <pc:sldMkLst>
          <pc:docMk/>
          <pc:sldMk cId="3557094113" sldId="814"/>
        </pc:sldMkLst>
        <pc:spChg chg="mod">
          <ac:chgData name="Mario Ruedas Racines" userId="c80df098-6526-4394-817a-79ac6475d945" providerId="ADAL" clId="{2BCC7A3C-CAE3-4BAE-A3EB-EEF027052074}" dt="2025-01-07T16:17:59.560" v="6" actId="20577"/>
          <ac:spMkLst>
            <pc:docMk/>
            <pc:sldMk cId="3557094113" sldId="814"/>
            <ac:spMk id="60" creationId="{CA5A9BB9-471E-46DF-ACAE-C47B2B1A6F7D}"/>
          </ac:spMkLst>
        </pc:spChg>
      </pc:sldChg>
      <pc:sldChg chg="addSp delSp modSp mod">
        <pc:chgData name="Mario Ruedas Racines" userId="c80df098-6526-4394-817a-79ac6475d945" providerId="ADAL" clId="{2BCC7A3C-CAE3-4BAE-A3EB-EEF027052074}" dt="2025-01-07T16:33:13.478" v="203" actId="1076"/>
        <pc:sldMkLst>
          <pc:docMk/>
          <pc:sldMk cId="929199357" sldId="815"/>
        </pc:sldMkLst>
        <pc:spChg chg="mod">
          <ac:chgData name="Mario Ruedas Racines" userId="c80df098-6526-4394-817a-79ac6475d945" providerId="ADAL" clId="{2BCC7A3C-CAE3-4BAE-A3EB-EEF027052074}" dt="2025-01-07T16:19:04.549" v="48" actId="20577"/>
          <ac:spMkLst>
            <pc:docMk/>
            <pc:sldMk cId="929199357" sldId="815"/>
            <ac:spMk id="65" creationId="{00000000-0000-0000-0000-000000000000}"/>
          </ac:spMkLst>
        </pc:spChg>
        <pc:graphicFrameChg chg="mod modGraphic">
          <ac:chgData name="Mario Ruedas Racines" userId="c80df098-6526-4394-817a-79ac6475d945" providerId="ADAL" clId="{2BCC7A3C-CAE3-4BAE-A3EB-EEF027052074}" dt="2025-01-07T16:27:35.767" v="194" actId="20577"/>
          <ac:graphicFrameMkLst>
            <pc:docMk/>
            <pc:sldMk cId="929199357" sldId="815"/>
            <ac:graphicFrameMk id="34" creationId="{594314D5-D5C6-4C89-9EAB-593FEF3432E0}"/>
          </ac:graphicFrameMkLst>
        </pc:graphicFrameChg>
        <pc:picChg chg="add mod ord">
          <ac:chgData name="Mario Ruedas Racines" userId="c80df098-6526-4394-817a-79ac6475d945" providerId="ADAL" clId="{2BCC7A3C-CAE3-4BAE-A3EB-EEF027052074}" dt="2025-01-07T16:32:16.517" v="202" actId="167"/>
          <ac:picMkLst>
            <pc:docMk/>
            <pc:sldMk cId="929199357" sldId="815"/>
            <ac:picMk id="10" creationId="{05D5DCDB-8FED-8BA1-61D8-2BFD0AD27500}"/>
          </ac:picMkLst>
        </pc:picChg>
        <pc:picChg chg="mod">
          <ac:chgData name="Mario Ruedas Racines" userId="c80df098-6526-4394-817a-79ac6475d945" providerId="ADAL" clId="{2BCC7A3C-CAE3-4BAE-A3EB-EEF027052074}" dt="2025-01-07T16:33:13.478" v="203" actId="1076"/>
          <ac:picMkLst>
            <pc:docMk/>
            <pc:sldMk cId="929199357" sldId="815"/>
            <ac:picMk id="31" creationId="{0AC659AE-334F-0F69-11EC-78FB9C582A78}"/>
          </ac:picMkLst>
        </pc:picChg>
      </pc:sldChg>
      <pc:sldChg chg="addSp delSp modSp mod">
        <pc:chgData name="Mario Ruedas Racines" userId="c80df098-6526-4394-817a-79ac6475d945" providerId="ADAL" clId="{2BCC7A3C-CAE3-4BAE-A3EB-EEF027052074}" dt="2025-01-07T16:35:11.897" v="217" actId="962"/>
        <pc:sldMkLst>
          <pc:docMk/>
          <pc:sldMk cId="3491172182" sldId="816"/>
        </pc:sldMkLst>
        <pc:graphicFrameChg chg="mod">
          <ac:chgData name="Mario Ruedas Racines" userId="c80df098-6526-4394-817a-79ac6475d945" providerId="ADAL" clId="{2BCC7A3C-CAE3-4BAE-A3EB-EEF027052074}" dt="2025-01-07T16:33:48.764" v="205" actId="931"/>
          <ac:graphicFrameMkLst>
            <pc:docMk/>
            <pc:sldMk cId="3491172182" sldId="816"/>
            <ac:graphicFrameMk id="8" creationId="{2FD157E6-55F6-2A8D-5452-0DD5AC11A8FB}"/>
          </ac:graphicFrameMkLst>
        </pc:graphicFrameChg>
      </pc:sldChg>
      <pc:sldChg chg="addSp modSp mod">
        <pc:chgData name="Mario Ruedas Racines" userId="c80df098-6526-4394-817a-79ac6475d945" providerId="ADAL" clId="{2BCC7A3C-CAE3-4BAE-A3EB-EEF027052074}" dt="2025-01-07T16:40:15.974" v="340" actId="313"/>
        <pc:sldMkLst>
          <pc:docMk/>
          <pc:sldMk cId="1117261487" sldId="817"/>
        </pc:sldMkLst>
        <pc:graphicFrameChg chg="mod modGraphic">
          <ac:chgData name="Mario Ruedas Racines" userId="c80df098-6526-4394-817a-79ac6475d945" providerId="ADAL" clId="{2BCC7A3C-CAE3-4BAE-A3EB-EEF027052074}" dt="2025-01-07T16:40:15.974" v="340" actId="313"/>
          <ac:graphicFrameMkLst>
            <pc:docMk/>
            <pc:sldMk cId="1117261487" sldId="817"/>
            <ac:graphicFrameMk id="6" creationId="{00000000-0000-0000-0000-000000000000}"/>
          </ac:graphicFrameMkLst>
        </pc:graphicFrameChg>
        <pc:picChg chg="mod">
          <ac:chgData name="Mario Ruedas Racines" userId="c80df098-6526-4394-817a-79ac6475d945" providerId="ADAL" clId="{2BCC7A3C-CAE3-4BAE-A3EB-EEF027052074}" dt="2025-01-07T16:35:33.429" v="219" actId="1076"/>
          <ac:picMkLst>
            <pc:docMk/>
            <pc:sldMk cId="1117261487" sldId="817"/>
            <ac:picMk id="25" creationId="{B94B1BEB-B09B-1BCE-86FB-85D287D167E9}"/>
          </ac:picMkLst>
        </pc:picChg>
      </pc:sldChg>
      <pc:sldChg chg="modSp">
        <pc:chgData name="Mario Ruedas Racines" userId="c80df098-6526-4394-817a-79ac6475d945" providerId="ADAL" clId="{2BCC7A3C-CAE3-4BAE-A3EB-EEF027052074}" dt="2025-01-07T16:37:20.541" v="222"/>
        <pc:sldMkLst>
          <pc:docMk/>
          <pc:sldMk cId="2590355076" sldId="818"/>
        </pc:sldMkLst>
        <pc:graphicFrameChg chg="mod">
          <ac:chgData name="Mario Ruedas Racines" userId="c80df098-6526-4394-817a-79ac6475d945" providerId="ADAL" clId="{2BCC7A3C-CAE3-4BAE-A3EB-EEF027052074}" dt="2025-01-07T16:37:20.541" v="222"/>
          <ac:graphicFrameMkLst>
            <pc:docMk/>
            <pc:sldMk cId="2590355076" sldId="818"/>
            <ac:graphicFrameMk id="15" creationId="{AAED78A7-17CA-23EA-0062-74CA0FDA2F48}"/>
          </ac:graphicFrameMkLst>
        </pc:graphicFrameChg>
      </pc:sldChg>
      <pc:sldChg chg="modSp">
        <pc:chgData name="Mario Ruedas Racines" userId="c80df098-6526-4394-817a-79ac6475d945" providerId="ADAL" clId="{2BCC7A3C-CAE3-4BAE-A3EB-EEF027052074}" dt="2025-01-07T16:37:30.090" v="223"/>
        <pc:sldMkLst>
          <pc:docMk/>
          <pc:sldMk cId="1399775581" sldId="819"/>
        </pc:sldMkLst>
        <pc:graphicFrameChg chg="mod">
          <ac:chgData name="Mario Ruedas Racines" userId="c80df098-6526-4394-817a-79ac6475d945" providerId="ADAL" clId="{2BCC7A3C-CAE3-4BAE-A3EB-EEF027052074}" dt="2025-01-07T16:37:30.090" v="223"/>
          <ac:graphicFrameMkLst>
            <pc:docMk/>
            <pc:sldMk cId="1399775581" sldId="819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2BCC7A3C-CAE3-4BAE-A3EB-EEF027052074}" dt="2025-01-07T16:37:39.641" v="224"/>
        <pc:sldMkLst>
          <pc:docMk/>
          <pc:sldMk cId="488571142" sldId="820"/>
        </pc:sldMkLst>
        <pc:graphicFrameChg chg="mod">
          <ac:chgData name="Mario Ruedas Racines" userId="c80df098-6526-4394-817a-79ac6475d945" providerId="ADAL" clId="{2BCC7A3C-CAE3-4BAE-A3EB-EEF027052074}" dt="2025-01-07T16:37:39.641" v="224"/>
          <ac:graphicFrameMkLst>
            <pc:docMk/>
            <pc:sldMk cId="488571142" sldId="820"/>
            <ac:graphicFrameMk id="6" creationId="{00000000-0000-0000-0000-000000000000}"/>
          </ac:graphicFrameMkLst>
        </pc:graphicFrameChg>
      </pc:sldChg>
      <pc:sldChg chg="addSp delSp modSp mod">
        <pc:chgData name="Mario Ruedas Racines" userId="c80df098-6526-4394-817a-79ac6475d945" providerId="ADAL" clId="{2BCC7A3C-CAE3-4BAE-A3EB-EEF027052074}" dt="2025-01-07T16:38:35.071" v="263" actId="1036"/>
        <pc:sldMkLst>
          <pc:docMk/>
          <pc:sldMk cId="2093751723" sldId="821"/>
        </pc:sldMkLst>
        <pc:graphicFrameChg chg="mod">
          <ac:chgData name="Mario Ruedas Racines" userId="c80df098-6526-4394-817a-79ac6475d945" providerId="ADAL" clId="{2BCC7A3C-CAE3-4BAE-A3EB-EEF027052074}" dt="2025-01-07T16:37:52.255" v="227"/>
          <ac:graphicFrameMkLst>
            <pc:docMk/>
            <pc:sldMk cId="2093751723" sldId="821"/>
            <ac:graphicFrameMk id="6" creationId="{00000000-0000-0000-0000-000000000000}"/>
          </ac:graphicFrameMkLst>
        </pc:graphicFrameChg>
        <pc:picChg chg="mod">
          <ac:chgData name="Mario Ruedas Racines" userId="c80df098-6526-4394-817a-79ac6475d945" providerId="ADAL" clId="{2BCC7A3C-CAE3-4BAE-A3EB-EEF027052074}" dt="2025-01-07T16:38:08.316" v="228" actId="1076"/>
          <ac:picMkLst>
            <pc:docMk/>
            <pc:sldMk cId="2093751723" sldId="821"/>
            <ac:picMk id="12" creationId="{EFDA14F3-27E2-D463-1C11-09DC7513286E}"/>
          </ac:picMkLst>
        </pc:picChg>
        <pc:picChg chg="mod">
          <ac:chgData name="Mario Ruedas Racines" userId="c80df098-6526-4394-817a-79ac6475d945" providerId="ADAL" clId="{2BCC7A3C-CAE3-4BAE-A3EB-EEF027052074}" dt="2025-01-07T16:38:09.828" v="229" actId="1076"/>
          <ac:picMkLst>
            <pc:docMk/>
            <pc:sldMk cId="2093751723" sldId="821"/>
            <ac:picMk id="18" creationId="{6EB12C87-7313-3921-8B1D-C679ABEDBE7E}"/>
          </ac:picMkLst>
        </pc:picChg>
      </pc:sldChg>
    </pc:docChg>
  </pc:docChgLst>
  <pc:docChgLst>
    <pc:chgData name="Cielo Diaz" userId="7d7c5770-d55c-41b5-bc20-b6e83749b3ce" providerId="ADAL" clId="{80D91AA8-404F-4680-AEBE-69804621ED89}"/>
    <pc:docChg chg="custSel modSld">
      <pc:chgData name="Cielo Diaz" userId="7d7c5770-d55c-41b5-bc20-b6e83749b3ce" providerId="ADAL" clId="{80D91AA8-404F-4680-AEBE-69804621ED89}" dt="2025-01-23T16:00:32.758" v="122"/>
      <pc:docMkLst>
        <pc:docMk/>
      </pc:docMkLst>
      <pc:sldChg chg="modSp mod">
        <pc:chgData name="Cielo Diaz" userId="7d7c5770-d55c-41b5-bc20-b6e83749b3ce" providerId="ADAL" clId="{80D91AA8-404F-4680-AEBE-69804621ED89}" dt="2025-01-23T15:56:02.486" v="7" actId="20577"/>
        <pc:sldMkLst>
          <pc:docMk/>
          <pc:sldMk cId="3557094113" sldId="814"/>
        </pc:sldMkLst>
        <pc:spChg chg="mod">
          <ac:chgData name="Cielo Diaz" userId="7d7c5770-d55c-41b5-bc20-b6e83749b3ce" providerId="ADAL" clId="{80D91AA8-404F-4680-AEBE-69804621ED89}" dt="2025-01-23T15:56:02.486" v="7" actId="20577"/>
          <ac:spMkLst>
            <pc:docMk/>
            <pc:sldMk cId="3557094113" sldId="814"/>
            <ac:spMk id="60" creationId="{CA5A9BB9-471E-46DF-ACAE-C47B2B1A6F7D}"/>
          </ac:spMkLst>
        </pc:spChg>
      </pc:sldChg>
      <pc:sldChg chg="addSp delSp modSp mod">
        <pc:chgData name="Cielo Diaz" userId="7d7c5770-d55c-41b5-bc20-b6e83749b3ce" providerId="ADAL" clId="{80D91AA8-404F-4680-AEBE-69804621ED89}" dt="2025-01-23T15:25:41.379" v="5" actId="1076"/>
        <pc:sldMkLst>
          <pc:docMk/>
          <pc:sldMk cId="3761602743" sldId="838"/>
        </pc:sldMkLst>
        <pc:picChg chg="del">
          <ac:chgData name="Cielo Diaz" userId="7d7c5770-d55c-41b5-bc20-b6e83749b3ce" providerId="ADAL" clId="{80D91AA8-404F-4680-AEBE-69804621ED89}" dt="2025-01-23T15:25:36.308" v="3" actId="478"/>
          <ac:picMkLst>
            <pc:docMk/>
            <pc:sldMk cId="3761602743" sldId="838"/>
            <ac:picMk id="3" creationId="{B30BFDDB-BC30-DEDC-1557-C9E6D8029131}"/>
          </ac:picMkLst>
        </pc:picChg>
        <pc:picChg chg="add mod">
          <ac:chgData name="Cielo Diaz" userId="7d7c5770-d55c-41b5-bc20-b6e83749b3ce" providerId="ADAL" clId="{80D91AA8-404F-4680-AEBE-69804621ED89}" dt="2025-01-23T15:25:41.379" v="5" actId="1076"/>
          <ac:picMkLst>
            <pc:docMk/>
            <pc:sldMk cId="3761602743" sldId="838"/>
            <ac:picMk id="6" creationId="{D8754D83-95D4-E6F5-E23F-22E6CF48660B}"/>
          </ac:picMkLst>
        </pc:picChg>
      </pc:sldChg>
    </pc:docChg>
  </pc:docChgLst>
  <pc:docChgLst>
    <pc:chgData name="Mario Ruedas Racines" userId="c80df098-6526-4394-817a-79ac6475d945" providerId="ADAL" clId="{83664730-D593-4B47-BB13-4EF075292783}"/>
    <pc:docChg chg="undo redo custSel modSld">
      <pc:chgData name="Mario Ruedas Racines" userId="c80df098-6526-4394-817a-79ac6475d945" providerId="ADAL" clId="{83664730-D593-4B47-BB13-4EF075292783}" dt="2025-01-03T13:41:55.473" v="728"/>
      <pc:docMkLst>
        <pc:docMk/>
      </pc:docMkLst>
      <pc:sldChg chg="modSp mod">
        <pc:chgData name="Mario Ruedas Racines" userId="c80df098-6526-4394-817a-79ac6475d945" providerId="ADAL" clId="{83664730-D593-4B47-BB13-4EF075292783}" dt="2025-01-03T13:28:13.641" v="1" actId="20577"/>
        <pc:sldMkLst>
          <pc:docMk/>
          <pc:sldMk cId="1401720506" sldId="610"/>
        </pc:sldMkLst>
        <pc:spChg chg="mod">
          <ac:chgData name="Mario Ruedas Racines" userId="c80df098-6526-4394-817a-79ac6475d945" providerId="ADAL" clId="{83664730-D593-4B47-BB13-4EF075292783}" dt="2025-01-03T13:28:13.641" v="1" actId="20577"/>
          <ac:spMkLst>
            <pc:docMk/>
            <pc:sldMk cId="1401720506" sldId="610"/>
            <ac:spMk id="3" creationId="{00000000-0000-0000-0000-000000000000}"/>
          </ac:spMkLst>
        </pc:spChg>
      </pc:sldChg>
      <pc:sldChg chg="addSp delSp modSp mod">
        <pc:chgData name="Mario Ruedas Racines" userId="c80df098-6526-4394-817a-79ac6475d945" providerId="ADAL" clId="{83664730-D593-4B47-BB13-4EF075292783}" dt="2025-01-03T13:28:50.580" v="64" actId="20577"/>
        <pc:sldMkLst>
          <pc:docMk/>
          <pc:sldMk cId="3557094113" sldId="814"/>
        </pc:sldMkLst>
        <pc:spChg chg="mod">
          <ac:chgData name="Mario Ruedas Racines" userId="c80df098-6526-4394-817a-79ac6475d945" providerId="ADAL" clId="{83664730-D593-4B47-BB13-4EF075292783}" dt="2025-01-03T13:28:50.580" v="64" actId="20577"/>
          <ac:spMkLst>
            <pc:docMk/>
            <pc:sldMk cId="3557094113" sldId="814"/>
            <ac:spMk id="60" creationId="{CA5A9BB9-471E-46DF-ACAE-C47B2B1A6F7D}"/>
          </ac:spMkLst>
        </pc:spChg>
      </pc:sldChg>
      <pc:sldChg chg="addSp delSp modSp mod">
        <pc:chgData name="Mario Ruedas Racines" userId="c80df098-6526-4394-817a-79ac6475d945" providerId="ADAL" clId="{83664730-D593-4B47-BB13-4EF075292783}" dt="2025-01-03T13:40:50.625" v="722" actId="20577"/>
        <pc:sldMkLst>
          <pc:docMk/>
          <pc:sldMk cId="929199357" sldId="815"/>
        </pc:sldMkLst>
        <pc:spChg chg="mod">
          <ac:chgData name="Mario Ruedas Racines" userId="c80df098-6526-4394-817a-79ac6475d945" providerId="ADAL" clId="{83664730-D593-4B47-BB13-4EF075292783}" dt="2025-01-03T13:30:37.325" v="76"/>
          <ac:spMkLst>
            <pc:docMk/>
            <pc:sldMk cId="929199357" sldId="815"/>
            <ac:spMk id="65" creationId="{00000000-0000-0000-0000-000000000000}"/>
          </ac:spMkLst>
        </pc:spChg>
        <pc:graphicFrameChg chg="modGraphic">
          <ac:chgData name="Mario Ruedas Racines" userId="c80df098-6526-4394-817a-79ac6475d945" providerId="ADAL" clId="{83664730-D593-4B47-BB13-4EF075292783}" dt="2025-01-03T13:40:50.625" v="722" actId="20577"/>
          <ac:graphicFrameMkLst>
            <pc:docMk/>
            <pc:sldMk cId="929199357" sldId="815"/>
            <ac:graphicFrameMk id="34" creationId="{594314D5-D5C6-4C89-9EAB-593FEF3432E0}"/>
          </ac:graphicFrameMkLst>
        </pc:graphicFrameChg>
        <pc:picChg chg="mod">
          <ac:chgData name="Mario Ruedas Racines" userId="c80df098-6526-4394-817a-79ac6475d945" providerId="ADAL" clId="{83664730-D593-4B47-BB13-4EF075292783}" dt="2025-01-03T13:40:46.812" v="721" actId="1076"/>
          <ac:picMkLst>
            <pc:docMk/>
            <pc:sldMk cId="929199357" sldId="815"/>
            <ac:picMk id="31" creationId="{0AC659AE-334F-0F69-11EC-78FB9C582A78}"/>
          </ac:picMkLst>
        </pc:picChg>
      </pc:sldChg>
      <pc:sldChg chg="modSp">
        <pc:chgData name="Mario Ruedas Racines" userId="c80df098-6526-4394-817a-79ac6475d945" providerId="ADAL" clId="{83664730-D593-4B47-BB13-4EF075292783}" dt="2025-01-03T13:40:57.069" v="723"/>
        <pc:sldMkLst>
          <pc:docMk/>
          <pc:sldMk cId="3491172182" sldId="816"/>
        </pc:sldMkLst>
        <pc:graphicFrameChg chg="mod">
          <ac:chgData name="Mario Ruedas Racines" userId="c80df098-6526-4394-817a-79ac6475d945" providerId="ADAL" clId="{83664730-D593-4B47-BB13-4EF075292783}" dt="2025-01-03T13:40:57.069" v="723"/>
          <ac:graphicFrameMkLst>
            <pc:docMk/>
            <pc:sldMk cId="3491172182" sldId="816"/>
            <ac:graphicFrameMk id="8" creationId="{2FD157E6-55F6-2A8D-5452-0DD5AC11A8FB}"/>
          </ac:graphicFrameMkLst>
        </pc:graphicFrameChg>
      </pc:sldChg>
      <pc:sldChg chg="modSp">
        <pc:chgData name="Mario Ruedas Racines" userId="c80df098-6526-4394-817a-79ac6475d945" providerId="ADAL" clId="{83664730-D593-4B47-BB13-4EF075292783}" dt="2025-01-03T13:41:07.888" v="724"/>
        <pc:sldMkLst>
          <pc:docMk/>
          <pc:sldMk cId="1117261487" sldId="817"/>
        </pc:sldMkLst>
        <pc:graphicFrameChg chg="mod">
          <ac:chgData name="Mario Ruedas Racines" userId="c80df098-6526-4394-817a-79ac6475d945" providerId="ADAL" clId="{83664730-D593-4B47-BB13-4EF075292783}" dt="2025-01-03T13:41:07.888" v="724"/>
          <ac:graphicFrameMkLst>
            <pc:docMk/>
            <pc:sldMk cId="1117261487" sldId="817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83664730-D593-4B47-BB13-4EF075292783}" dt="2025-01-03T13:41:18.003" v="725"/>
        <pc:sldMkLst>
          <pc:docMk/>
          <pc:sldMk cId="2590355076" sldId="818"/>
        </pc:sldMkLst>
        <pc:graphicFrameChg chg="mod">
          <ac:chgData name="Mario Ruedas Racines" userId="c80df098-6526-4394-817a-79ac6475d945" providerId="ADAL" clId="{83664730-D593-4B47-BB13-4EF075292783}" dt="2025-01-03T13:41:18.003" v="725"/>
          <ac:graphicFrameMkLst>
            <pc:docMk/>
            <pc:sldMk cId="2590355076" sldId="818"/>
            <ac:graphicFrameMk id="15" creationId="{AAED78A7-17CA-23EA-0062-74CA0FDA2F48}"/>
          </ac:graphicFrameMkLst>
        </pc:graphicFrameChg>
      </pc:sldChg>
      <pc:sldChg chg="modSp">
        <pc:chgData name="Mario Ruedas Racines" userId="c80df098-6526-4394-817a-79ac6475d945" providerId="ADAL" clId="{83664730-D593-4B47-BB13-4EF075292783}" dt="2025-01-03T13:41:31.394" v="726"/>
        <pc:sldMkLst>
          <pc:docMk/>
          <pc:sldMk cId="1399775581" sldId="819"/>
        </pc:sldMkLst>
        <pc:graphicFrameChg chg="mod">
          <ac:chgData name="Mario Ruedas Racines" userId="c80df098-6526-4394-817a-79ac6475d945" providerId="ADAL" clId="{83664730-D593-4B47-BB13-4EF075292783}" dt="2025-01-03T13:41:31.394" v="726"/>
          <ac:graphicFrameMkLst>
            <pc:docMk/>
            <pc:sldMk cId="1399775581" sldId="819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83664730-D593-4B47-BB13-4EF075292783}" dt="2025-01-03T13:41:45.468" v="727"/>
        <pc:sldMkLst>
          <pc:docMk/>
          <pc:sldMk cId="488571142" sldId="820"/>
        </pc:sldMkLst>
        <pc:graphicFrameChg chg="mod">
          <ac:chgData name="Mario Ruedas Racines" userId="c80df098-6526-4394-817a-79ac6475d945" providerId="ADAL" clId="{83664730-D593-4B47-BB13-4EF075292783}" dt="2025-01-03T13:41:45.468" v="727"/>
          <ac:graphicFrameMkLst>
            <pc:docMk/>
            <pc:sldMk cId="488571142" sldId="820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83664730-D593-4B47-BB13-4EF075292783}" dt="2025-01-03T13:41:55.473" v="728"/>
        <pc:sldMkLst>
          <pc:docMk/>
          <pc:sldMk cId="2093751723" sldId="821"/>
        </pc:sldMkLst>
        <pc:graphicFrameChg chg="mod">
          <ac:chgData name="Mario Ruedas Racines" userId="c80df098-6526-4394-817a-79ac6475d945" providerId="ADAL" clId="{83664730-D593-4B47-BB13-4EF075292783}" dt="2025-01-03T13:41:55.473" v="728"/>
          <ac:graphicFrameMkLst>
            <pc:docMk/>
            <pc:sldMk cId="2093751723" sldId="821"/>
            <ac:graphicFrameMk id="6" creationId="{00000000-0000-0000-0000-000000000000}"/>
          </ac:graphicFrameMkLst>
        </pc:graphicFrameChg>
      </pc:sldChg>
    </pc:docChg>
  </pc:docChgLst>
  <pc:docChgLst>
    <pc:chgData name="Diana Castaneda" userId="7b44afa0-e4de-462a-9df6-46a80899ffce" providerId="ADAL" clId="{0EC12A56-D07B-4888-B0DA-C6193621402F}"/>
    <pc:docChg chg="undo custSel modSld">
      <pc:chgData name="Diana Castaneda" userId="7b44afa0-e4de-462a-9df6-46a80899ffce" providerId="ADAL" clId="{0EC12A56-D07B-4888-B0DA-C6193621402F}" dt="2025-01-24T16:16:49.814" v="263" actId="1076"/>
      <pc:docMkLst>
        <pc:docMk/>
      </pc:docMkLst>
      <pc:sldChg chg="modSp mod">
        <pc:chgData name="Diana Castaneda" userId="7b44afa0-e4de-462a-9df6-46a80899ffce" providerId="ADAL" clId="{0EC12A56-D07B-4888-B0DA-C6193621402F}" dt="2025-01-24T14:35:41.144" v="1" actId="6549"/>
        <pc:sldMkLst>
          <pc:docMk/>
          <pc:sldMk cId="1401720506" sldId="610"/>
        </pc:sldMkLst>
        <pc:spChg chg="mod">
          <ac:chgData name="Diana Castaneda" userId="7b44afa0-e4de-462a-9df6-46a80899ffce" providerId="ADAL" clId="{0EC12A56-D07B-4888-B0DA-C6193621402F}" dt="2025-01-24T14:35:41.144" v="1" actId="6549"/>
          <ac:spMkLst>
            <pc:docMk/>
            <pc:sldMk cId="1401720506" sldId="610"/>
            <ac:spMk id="3" creationId="{00000000-0000-0000-0000-000000000000}"/>
          </ac:spMkLst>
        </pc:spChg>
      </pc:sldChg>
      <pc:sldChg chg="addSp delSp modSp mod">
        <pc:chgData name="Diana Castaneda" userId="7b44afa0-e4de-462a-9df6-46a80899ffce" providerId="ADAL" clId="{0EC12A56-D07B-4888-B0DA-C6193621402F}" dt="2025-01-24T15:11:05.784" v="197" actId="20577"/>
        <pc:sldMkLst>
          <pc:docMk/>
          <pc:sldMk cId="1745903853" sldId="688"/>
        </pc:sldMkLst>
        <pc:spChg chg="mod">
          <ac:chgData name="Diana Castaneda" userId="7b44afa0-e4de-462a-9df6-46a80899ffce" providerId="ADAL" clId="{0EC12A56-D07B-4888-B0DA-C6193621402F}" dt="2025-01-24T15:11:05.784" v="197" actId="20577"/>
          <ac:spMkLst>
            <pc:docMk/>
            <pc:sldMk cId="1745903853" sldId="688"/>
            <ac:spMk id="3" creationId="{7CF5E599-69CD-46DA-88BD-89E7BC13B5D6}"/>
          </ac:spMkLst>
        </pc:spChg>
        <pc:spChg chg="mod">
          <ac:chgData name="Diana Castaneda" userId="7b44afa0-e4de-462a-9df6-46a80899ffce" providerId="ADAL" clId="{0EC12A56-D07B-4888-B0DA-C6193621402F}" dt="2025-01-24T15:08:37.064" v="189" actId="20577"/>
          <ac:spMkLst>
            <pc:docMk/>
            <pc:sldMk cId="1745903853" sldId="688"/>
            <ac:spMk id="4" creationId="{48F9ECED-45ED-A3D2-072D-DCFB9B599A7E}"/>
          </ac:spMkLst>
        </pc:spChg>
        <pc:picChg chg="del">
          <ac:chgData name="Diana Castaneda" userId="7b44afa0-e4de-462a-9df6-46a80899ffce" providerId="ADAL" clId="{0EC12A56-D07B-4888-B0DA-C6193621402F}" dt="2025-01-24T15:08:21.853" v="181" actId="478"/>
          <ac:picMkLst>
            <pc:docMk/>
            <pc:sldMk cId="1745903853" sldId="688"/>
            <ac:picMk id="2" creationId="{AC0501E0-127F-F60F-2748-3C8C96A9DF69}"/>
          </ac:picMkLst>
        </pc:picChg>
        <pc:picChg chg="del">
          <ac:chgData name="Diana Castaneda" userId="7b44afa0-e4de-462a-9df6-46a80899ffce" providerId="ADAL" clId="{0EC12A56-D07B-4888-B0DA-C6193621402F}" dt="2025-01-24T15:08:25.862" v="183" actId="478"/>
          <ac:picMkLst>
            <pc:docMk/>
            <pc:sldMk cId="1745903853" sldId="688"/>
            <ac:picMk id="6" creationId="{36DB837C-8319-E5CC-61D9-72738676333D}"/>
          </ac:picMkLst>
        </pc:picChg>
        <pc:picChg chg="add mod">
          <ac:chgData name="Diana Castaneda" userId="7b44afa0-e4de-462a-9df6-46a80899ffce" providerId="ADAL" clId="{0EC12A56-D07B-4888-B0DA-C6193621402F}" dt="2025-01-24T15:08:32.557" v="185" actId="1076"/>
          <ac:picMkLst>
            <pc:docMk/>
            <pc:sldMk cId="1745903853" sldId="688"/>
            <ac:picMk id="1026" creationId="{A9A8F3AC-31A3-27FF-AFA6-A49357C9E5CD}"/>
          </ac:picMkLst>
        </pc:picChg>
        <pc:picChg chg="add mod">
          <ac:chgData name="Diana Castaneda" userId="7b44afa0-e4de-462a-9df6-46a80899ffce" providerId="ADAL" clId="{0EC12A56-D07B-4888-B0DA-C6193621402F}" dt="2025-01-24T15:10:59.300" v="193" actId="1076"/>
          <ac:picMkLst>
            <pc:docMk/>
            <pc:sldMk cId="1745903853" sldId="688"/>
            <ac:picMk id="1028" creationId="{866301BD-4CDE-AC60-514A-F64BC13A83CD}"/>
          </ac:picMkLst>
        </pc:picChg>
      </pc:sldChg>
      <pc:sldChg chg="addSp delSp modSp mod">
        <pc:chgData name="Diana Castaneda" userId="7b44afa0-e4de-462a-9df6-46a80899ffce" providerId="ADAL" clId="{0EC12A56-D07B-4888-B0DA-C6193621402F}" dt="2025-01-24T15:26:44.958" v="258" actId="20577"/>
        <pc:sldMkLst>
          <pc:docMk/>
          <pc:sldMk cId="3165238950" sldId="721"/>
        </pc:sldMkLst>
        <pc:spChg chg="mod">
          <ac:chgData name="Diana Castaneda" userId="7b44afa0-e4de-462a-9df6-46a80899ffce" providerId="ADAL" clId="{0EC12A56-D07B-4888-B0DA-C6193621402F}" dt="2025-01-24T14:36:11.781" v="15" actId="20577"/>
          <ac:spMkLst>
            <pc:docMk/>
            <pc:sldMk cId="3165238950" sldId="721"/>
            <ac:spMk id="33" creationId="{4AF5EA14-84EE-4ECB-AD95-C59D60C0E334}"/>
          </ac:spMkLst>
        </pc:spChg>
        <pc:spChg chg="mod">
          <ac:chgData name="Diana Castaneda" userId="7b44afa0-e4de-462a-9df6-46a80899ffce" providerId="ADAL" clId="{0EC12A56-D07B-4888-B0DA-C6193621402F}" dt="2025-01-24T14:36:35.375" v="61" actId="20577"/>
          <ac:spMkLst>
            <pc:docMk/>
            <pc:sldMk cId="3165238950" sldId="721"/>
            <ac:spMk id="43" creationId="{13979D48-C8DD-4E47-BD2C-79FE069D3CAD}"/>
          </ac:spMkLst>
        </pc:spChg>
        <pc:spChg chg="mod">
          <ac:chgData name="Diana Castaneda" userId="7b44afa0-e4de-462a-9df6-46a80899ffce" providerId="ADAL" clId="{0EC12A56-D07B-4888-B0DA-C6193621402F}" dt="2025-01-24T14:36:02.120" v="9" actId="6549"/>
          <ac:spMkLst>
            <pc:docMk/>
            <pc:sldMk cId="3165238950" sldId="721"/>
            <ac:spMk id="47" creationId="{915A2D84-83E1-49A9-835F-D5A941C09D2C}"/>
          </ac:spMkLst>
        </pc:spChg>
        <pc:spChg chg="mod">
          <ac:chgData name="Diana Castaneda" userId="7b44afa0-e4de-462a-9df6-46a80899ffce" providerId="ADAL" clId="{0EC12A56-D07B-4888-B0DA-C6193621402F}" dt="2025-01-24T14:36:05.415" v="11" actId="6549"/>
          <ac:spMkLst>
            <pc:docMk/>
            <pc:sldMk cId="3165238950" sldId="721"/>
            <ac:spMk id="49" creationId="{5798C68E-D859-4D2F-A166-70A3071BAAA6}"/>
          </ac:spMkLst>
        </pc:spChg>
        <pc:spChg chg="mod">
          <ac:chgData name="Diana Castaneda" userId="7b44afa0-e4de-462a-9df6-46a80899ffce" providerId="ADAL" clId="{0EC12A56-D07B-4888-B0DA-C6193621402F}" dt="2025-01-24T15:26:15.222" v="218" actId="6549"/>
          <ac:spMkLst>
            <pc:docMk/>
            <pc:sldMk cId="3165238950" sldId="721"/>
            <ac:spMk id="87" creationId="{F26C4AC2-4166-4F4B-A5E2-34BEE2C151DA}"/>
          </ac:spMkLst>
        </pc:spChg>
        <pc:spChg chg="mod">
          <ac:chgData name="Diana Castaneda" userId="7b44afa0-e4de-462a-9df6-46a80899ffce" providerId="ADAL" clId="{0EC12A56-D07B-4888-B0DA-C6193621402F}" dt="2025-01-24T14:36:16.775" v="19" actId="20577"/>
          <ac:spMkLst>
            <pc:docMk/>
            <pc:sldMk cId="3165238950" sldId="721"/>
            <ac:spMk id="91" creationId="{2EB02CC8-8317-4745-A3CD-7D1282A58560}"/>
          </ac:spMkLst>
        </pc:spChg>
        <pc:graphicFrameChg chg="modGraphic">
          <ac:chgData name="Diana Castaneda" userId="7b44afa0-e4de-462a-9df6-46a80899ffce" providerId="ADAL" clId="{0EC12A56-D07B-4888-B0DA-C6193621402F}" dt="2025-01-24T15:26:44.958" v="258" actId="20577"/>
          <ac:graphicFrameMkLst>
            <pc:docMk/>
            <pc:sldMk cId="3165238950" sldId="721"/>
            <ac:graphicFrameMk id="41" creationId="{40D40B23-8672-451E-BED6-BBA861CDFD02}"/>
          </ac:graphicFrameMkLst>
        </pc:graphicFrameChg>
        <pc:picChg chg="add mod">
          <ac:chgData name="Diana Castaneda" userId="7b44afa0-e4de-462a-9df6-46a80899ffce" providerId="ADAL" clId="{0EC12A56-D07B-4888-B0DA-C6193621402F}" dt="2025-01-24T15:04:57.381" v="79" actId="1076"/>
          <ac:picMkLst>
            <pc:docMk/>
            <pc:sldMk cId="3165238950" sldId="721"/>
            <ac:picMk id="14" creationId="{C6BAE3D3-8E23-7A7C-246A-9E292F2F1CCB}"/>
          </ac:picMkLst>
        </pc:picChg>
        <pc:picChg chg="del">
          <ac:chgData name="Diana Castaneda" userId="7b44afa0-e4de-462a-9df6-46a80899ffce" providerId="ADAL" clId="{0EC12A56-D07B-4888-B0DA-C6193621402F}" dt="2025-01-24T14:36:52.357" v="67" actId="478"/>
          <ac:picMkLst>
            <pc:docMk/>
            <pc:sldMk cId="3165238950" sldId="721"/>
            <ac:picMk id="15" creationId="{3F893902-D369-77B0-BDF5-265DDD55C69B}"/>
          </ac:picMkLst>
        </pc:picChg>
        <pc:picChg chg="add mod">
          <ac:chgData name="Diana Castaneda" userId="7b44afa0-e4de-462a-9df6-46a80899ffce" providerId="ADAL" clId="{0EC12A56-D07B-4888-B0DA-C6193621402F}" dt="2025-01-24T15:05:14.884" v="84" actId="1076"/>
          <ac:picMkLst>
            <pc:docMk/>
            <pc:sldMk cId="3165238950" sldId="721"/>
            <ac:picMk id="18" creationId="{8CC07936-01EB-A263-9F7C-0452662F0004}"/>
          </ac:picMkLst>
        </pc:picChg>
        <pc:picChg chg="del">
          <ac:chgData name="Diana Castaneda" userId="7b44afa0-e4de-462a-9df6-46a80899ffce" providerId="ADAL" clId="{0EC12A56-D07B-4888-B0DA-C6193621402F}" dt="2025-01-24T14:36:51.725" v="66" actId="478"/>
          <ac:picMkLst>
            <pc:docMk/>
            <pc:sldMk cId="3165238950" sldId="721"/>
            <ac:picMk id="19" creationId="{EC164C47-D104-2E62-3A7F-6C3E5D5FE6B3}"/>
          </ac:picMkLst>
        </pc:picChg>
        <pc:picChg chg="add mod">
          <ac:chgData name="Diana Castaneda" userId="7b44afa0-e4de-462a-9df6-46a80899ffce" providerId="ADAL" clId="{0EC12A56-D07B-4888-B0DA-C6193621402F}" dt="2025-01-24T15:05:40.165" v="90" actId="1076"/>
          <ac:picMkLst>
            <pc:docMk/>
            <pc:sldMk cId="3165238950" sldId="721"/>
            <ac:picMk id="25" creationId="{CAE1E516-5AB7-194B-76A2-6F6A58C2AC5F}"/>
          </ac:picMkLst>
        </pc:picChg>
        <pc:picChg chg="del">
          <ac:chgData name="Diana Castaneda" userId="7b44afa0-e4de-462a-9df6-46a80899ffce" providerId="ADAL" clId="{0EC12A56-D07B-4888-B0DA-C6193621402F}" dt="2025-01-24T14:36:50.951" v="65" actId="478"/>
          <ac:picMkLst>
            <pc:docMk/>
            <pc:sldMk cId="3165238950" sldId="721"/>
            <ac:picMk id="35" creationId="{664305BE-CB61-BFA5-CDD1-9995B4EA4E7F}"/>
          </ac:picMkLst>
        </pc:picChg>
        <pc:picChg chg="del">
          <ac:chgData name="Diana Castaneda" userId="7b44afa0-e4de-462a-9df6-46a80899ffce" providerId="ADAL" clId="{0EC12A56-D07B-4888-B0DA-C6193621402F}" dt="2025-01-24T14:36:50.271" v="64" actId="478"/>
          <ac:picMkLst>
            <pc:docMk/>
            <pc:sldMk cId="3165238950" sldId="721"/>
            <ac:picMk id="75" creationId="{8DDBC73D-204F-F7FB-4FEA-C265DB3BFD8D}"/>
          </ac:picMkLst>
        </pc:picChg>
        <pc:picChg chg="add mod">
          <ac:chgData name="Diana Castaneda" userId="7b44afa0-e4de-462a-9df6-46a80899ffce" providerId="ADAL" clId="{0EC12A56-D07B-4888-B0DA-C6193621402F}" dt="2025-01-24T15:06:03.773" v="94" actId="1076"/>
          <ac:picMkLst>
            <pc:docMk/>
            <pc:sldMk cId="3165238950" sldId="721"/>
            <ac:picMk id="77" creationId="{C3C6CF38-23E4-4D24-30A8-53DFD315BF6A}"/>
          </ac:picMkLst>
        </pc:picChg>
      </pc:sldChg>
      <pc:sldChg chg="addSp delSp modSp mod">
        <pc:chgData name="Diana Castaneda" userId="7b44afa0-e4de-462a-9df6-46a80899ffce" providerId="ADAL" clId="{0EC12A56-D07B-4888-B0DA-C6193621402F}" dt="2025-01-24T16:16:49.814" v="263" actId="1076"/>
        <pc:sldMkLst>
          <pc:docMk/>
          <pc:sldMk cId="1547099231" sldId="842"/>
        </pc:sldMkLst>
        <pc:spChg chg="mod">
          <ac:chgData name="Diana Castaneda" userId="7b44afa0-e4de-462a-9df6-46a80899ffce" providerId="ADAL" clId="{0EC12A56-D07B-4888-B0DA-C6193621402F}" dt="2025-01-24T15:23:07.062" v="209" actId="6549"/>
          <ac:spMkLst>
            <pc:docMk/>
            <pc:sldMk cId="1547099231" sldId="842"/>
            <ac:spMk id="3" creationId="{725ED92B-00BA-D8C0-0FAF-7C08C991E586}"/>
          </ac:spMkLst>
        </pc:spChg>
        <pc:spChg chg="mod">
          <ac:chgData name="Diana Castaneda" userId="7b44afa0-e4de-462a-9df6-46a80899ffce" providerId="ADAL" clId="{0EC12A56-D07B-4888-B0DA-C6193621402F}" dt="2025-01-24T14:35:51.760" v="5" actId="20577"/>
          <ac:spMkLst>
            <pc:docMk/>
            <pc:sldMk cId="1547099231" sldId="842"/>
            <ac:spMk id="12" creationId="{08CDE2E7-5F73-0ADB-E7F2-2E941485AE23}"/>
          </ac:spMkLst>
        </pc:spChg>
        <pc:spChg chg="mod">
          <ac:chgData name="Diana Castaneda" userId="7b44afa0-e4de-462a-9df6-46a80899ffce" providerId="ADAL" clId="{0EC12A56-D07B-4888-B0DA-C6193621402F}" dt="2025-01-24T14:35:55.231" v="7" actId="6549"/>
          <ac:spMkLst>
            <pc:docMk/>
            <pc:sldMk cId="1547099231" sldId="842"/>
            <ac:spMk id="13" creationId="{6E39676B-21E8-C815-160A-9C7E7AEAE3C4}"/>
          </ac:spMkLst>
        </pc:spChg>
        <pc:graphicFrameChg chg="add mod">
          <ac:chgData name="Diana Castaneda" userId="7b44afa0-e4de-462a-9df6-46a80899ffce" providerId="ADAL" clId="{0EC12A56-D07B-4888-B0DA-C6193621402F}" dt="2025-01-24T16:16:49.814" v="263" actId="1076"/>
          <ac:graphicFrameMkLst>
            <pc:docMk/>
            <pc:sldMk cId="1547099231" sldId="842"/>
            <ac:graphicFrameMk id="2" creationId="{B5782078-0EA1-4D4F-85BB-B61FBE6B2515}"/>
          </ac:graphicFrameMkLst>
        </pc:graphicFrameChg>
        <pc:graphicFrameChg chg="del">
          <ac:chgData name="Diana Castaneda" userId="7b44afa0-e4de-462a-9df6-46a80899ffce" providerId="ADAL" clId="{0EC12A56-D07B-4888-B0DA-C6193621402F}" dt="2025-01-24T16:16:41.733" v="259" actId="478"/>
          <ac:graphicFrameMkLst>
            <pc:docMk/>
            <pc:sldMk cId="1547099231" sldId="842"/>
            <ac:graphicFrameMk id="5" creationId="{A80DBE07-C3E1-43E3-9731-2DE0CF10E1B6}"/>
          </ac:graphicFrameMkLst>
        </pc:graphicFrameChg>
      </pc:sldChg>
    </pc:docChg>
  </pc:docChgLst>
  <pc:docChgLst>
    <pc:chgData name="Cielo Diaz" userId="7d7c5770-d55c-41b5-bc20-b6e83749b3ce" providerId="ADAL" clId="{F2863989-6E1C-4CFD-B742-314755E43891}"/>
    <pc:docChg chg="custSel modSld">
      <pc:chgData name="Cielo Diaz" userId="7d7c5770-d55c-41b5-bc20-b6e83749b3ce" providerId="ADAL" clId="{F2863989-6E1C-4CFD-B742-314755E43891}" dt="2024-12-02T14:42:25.113" v="0" actId="478"/>
      <pc:docMkLst>
        <pc:docMk/>
      </pc:docMkLst>
      <pc:sldChg chg="delSp mod">
        <pc:chgData name="Cielo Diaz" userId="7d7c5770-d55c-41b5-bc20-b6e83749b3ce" providerId="ADAL" clId="{F2863989-6E1C-4CFD-B742-314755E43891}" dt="2024-12-02T14:42:25.113" v="0" actId="478"/>
        <pc:sldMkLst>
          <pc:docMk/>
          <pc:sldMk cId="929199357" sldId="815"/>
        </pc:sldMkLst>
      </pc:sldChg>
    </pc:docChg>
  </pc:docChgLst>
  <pc:docChgLst>
    <pc:chgData name="Mario Ruedas Racines" userId="c80df098-6526-4394-817a-79ac6475d945" providerId="ADAL" clId="{DEDFA4CB-6F5A-4C43-BB1F-C641A2562210}"/>
    <pc:docChg chg="undo redo custSel modSld">
      <pc:chgData name="Mario Ruedas Racines" userId="c80df098-6526-4394-817a-79ac6475d945" providerId="ADAL" clId="{DEDFA4CB-6F5A-4C43-BB1F-C641A2562210}" dt="2025-01-20T13:54:31.487" v="206" actId="1076"/>
      <pc:docMkLst>
        <pc:docMk/>
      </pc:docMkLst>
      <pc:sldChg chg="modSp mod">
        <pc:chgData name="Mario Ruedas Racines" userId="c80df098-6526-4394-817a-79ac6475d945" providerId="ADAL" clId="{DEDFA4CB-6F5A-4C43-BB1F-C641A2562210}" dt="2025-01-20T13:35:39.934" v="1" actId="20577"/>
        <pc:sldMkLst>
          <pc:docMk/>
          <pc:sldMk cId="1401720506" sldId="610"/>
        </pc:sldMkLst>
        <pc:spChg chg="mod">
          <ac:chgData name="Mario Ruedas Racines" userId="c80df098-6526-4394-817a-79ac6475d945" providerId="ADAL" clId="{DEDFA4CB-6F5A-4C43-BB1F-C641A2562210}" dt="2025-01-20T13:35:39.934" v="1" actId="20577"/>
          <ac:spMkLst>
            <pc:docMk/>
            <pc:sldMk cId="1401720506" sldId="610"/>
            <ac:spMk id="3" creationId="{00000000-0000-0000-0000-000000000000}"/>
          </ac:spMkLst>
        </pc:spChg>
      </pc:sldChg>
      <pc:sldChg chg="addSp delSp modSp mod">
        <pc:chgData name="Mario Ruedas Racines" userId="c80df098-6526-4394-817a-79ac6475d945" providerId="ADAL" clId="{DEDFA4CB-6F5A-4C43-BB1F-C641A2562210}" dt="2025-01-20T13:38:20.019" v="22" actId="20577"/>
        <pc:sldMkLst>
          <pc:docMk/>
          <pc:sldMk cId="3557094113" sldId="814"/>
        </pc:sldMkLst>
        <pc:spChg chg="mod">
          <ac:chgData name="Mario Ruedas Racines" userId="c80df098-6526-4394-817a-79ac6475d945" providerId="ADAL" clId="{DEDFA4CB-6F5A-4C43-BB1F-C641A2562210}" dt="2025-01-20T13:38:20.019" v="22" actId="20577"/>
          <ac:spMkLst>
            <pc:docMk/>
            <pc:sldMk cId="3557094113" sldId="814"/>
            <ac:spMk id="60" creationId="{CA5A9BB9-471E-46DF-ACAE-C47B2B1A6F7D}"/>
          </ac:spMkLst>
        </pc:spChg>
      </pc:sldChg>
      <pc:sldChg chg="addSp delSp modSp mod">
        <pc:chgData name="Mario Ruedas Racines" userId="c80df098-6526-4394-817a-79ac6475d945" providerId="ADAL" clId="{DEDFA4CB-6F5A-4C43-BB1F-C641A2562210}" dt="2025-01-20T13:53:22.470" v="197" actId="20577"/>
        <pc:sldMkLst>
          <pc:docMk/>
          <pc:sldMk cId="929199357" sldId="815"/>
        </pc:sldMkLst>
        <pc:graphicFrameChg chg="modGraphic">
          <ac:chgData name="Mario Ruedas Racines" userId="c80df098-6526-4394-817a-79ac6475d945" providerId="ADAL" clId="{DEDFA4CB-6F5A-4C43-BB1F-C641A2562210}" dt="2025-01-20T13:53:22.470" v="197" actId="20577"/>
          <ac:graphicFrameMkLst>
            <pc:docMk/>
            <pc:sldMk cId="929199357" sldId="815"/>
            <ac:graphicFrameMk id="34" creationId="{594314D5-D5C6-4C89-9EAB-593FEF3432E0}"/>
          </ac:graphicFrameMkLst>
        </pc:graphicFrameChg>
      </pc:sldChg>
      <pc:sldChg chg="addSp delSp modSp mod">
        <pc:chgData name="Mario Ruedas Racines" userId="c80df098-6526-4394-817a-79ac6475d945" providerId="ADAL" clId="{DEDFA4CB-6F5A-4C43-BB1F-C641A2562210}" dt="2025-01-20T13:54:31.487" v="206" actId="1076"/>
        <pc:sldMkLst>
          <pc:docMk/>
          <pc:sldMk cId="3761602743" sldId="838"/>
        </pc:sldMkLst>
      </pc:sldChg>
    </pc:docChg>
  </pc:docChgLst>
  <pc:docChgLst>
    <pc:chgData name="Aaron Moises Omana Rojas" userId="S::aaron.omana@undp.org::2eb6837c-fc4c-44cb-a38b-da97fdd799d1" providerId="AD" clId="Web-{0921E659-027A-6DD2-858E-EC12DFD9FEA4}"/>
    <pc:docChg chg="modSld">
      <pc:chgData name="Aaron Moises Omana Rojas" userId="S::aaron.omana@undp.org::2eb6837c-fc4c-44cb-a38b-da97fdd799d1" providerId="AD" clId="Web-{0921E659-027A-6DD2-858E-EC12DFD9FEA4}" dt="2025-01-06T15:07:41.448" v="14"/>
      <pc:docMkLst>
        <pc:docMk/>
      </pc:docMkLst>
      <pc:sldChg chg="delSp modSp">
        <pc:chgData name="Aaron Moises Omana Rojas" userId="S::aaron.omana@undp.org::2eb6837c-fc4c-44cb-a38b-da97fdd799d1" providerId="AD" clId="Web-{0921E659-027A-6DD2-858E-EC12DFD9FEA4}" dt="2025-01-06T15:07:41.448" v="14"/>
        <pc:sldMkLst>
          <pc:docMk/>
          <pc:sldMk cId="3289937462" sldId="837"/>
        </pc:sldMkLst>
      </pc:sldChg>
    </pc:docChg>
  </pc:docChgLst>
  <pc:docChgLst>
    <pc:chgData name="Mario Ruedas Racines" userId="c80df098-6526-4394-817a-79ac6475d945" providerId="ADAL" clId="{F55A5784-4B23-4BE3-9359-299F707A773B}"/>
    <pc:docChg chg="undo custSel modSld">
      <pc:chgData name="Mario Ruedas Racines" userId="c80df098-6526-4394-817a-79ac6475d945" providerId="ADAL" clId="{F55A5784-4B23-4BE3-9359-299F707A773B}" dt="2025-01-15T14:11:11.116" v="141"/>
      <pc:docMkLst>
        <pc:docMk/>
      </pc:docMkLst>
      <pc:sldChg chg="modSp mod">
        <pc:chgData name="Mario Ruedas Racines" userId="c80df098-6526-4394-817a-79ac6475d945" providerId="ADAL" clId="{F55A5784-4B23-4BE3-9359-299F707A773B}" dt="2025-01-15T14:06:01.409" v="1" actId="20577"/>
        <pc:sldMkLst>
          <pc:docMk/>
          <pc:sldMk cId="3557094113" sldId="814"/>
        </pc:sldMkLst>
        <pc:spChg chg="mod">
          <ac:chgData name="Mario Ruedas Racines" userId="c80df098-6526-4394-817a-79ac6475d945" providerId="ADAL" clId="{F55A5784-4B23-4BE3-9359-299F707A773B}" dt="2025-01-15T14:06:01.409" v="1" actId="20577"/>
          <ac:spMkLst>
            <pc:docMk/>
            <pc:sldMk cId="3557094113" sldId="814"/>
            <ac:spMk id="60" creationId="{CA5A9BB9-471E-46DF-ACAE-C47B2B1A6F7D}"/>
          </ac:spMkLst>
        </pc:spChg>
      </pc:sldChg>
      <pc:sldChg chg="modSp mod">
        <pc:chgData name="Mario Ruedas Racines" userId="c80df098-6526-4394-817a-79ac6475d945" providerId="ADAL" clId="{F55A5784-4B23-4BE3-9359-299F707A773B}" dt="2025-01-15T14:10:57.762" v="140"/>
        <pc:sldMkLst>
          <pc:docMk/>
          <pc:sldMk cId="929199357" sldId="815"/>
        </pc:sldMkLst>
        <pc:spChg chg="mod">
          <ac:chgData name="Mario Ruedas Racines" userId="c80df098-6526-4394-817a-79ac6475d945" providerId="ADAL" clId="{F55A5784-4B23-4BE3-9359-299F707A773B}" dt="2025-01-15T14:06:56.007" v="9" actId="1076"/>
          <ac:spMkLst>
            <pc:docMk/>
            <pc:sldMk cId="929199357" sldId="815"/>
            <ac:spMk id="65" creationId="{00000000-0000-0000-0000-000000000000}"/>
          </ac:spMkLst>
        </pc:spChg>
        <pc:graphicFrameChg chg="mod modGraphic">
          <ac:chgData name="Mario Ruedas Racines" userId="c80df098-6526-4394-817a-79ac6475d945" providerId="ADAL" clId="{F55A5784-4B23-4BE3-9359-299F707A773B}" dt="2025-01-15T14:10:57.762" v="140"/>
          <ac:graphicFrameMkLst>
            <pc:docMk/>
            <pc:sldMk cId="929199357" sldId="815"/>
            <ac:graphicFrameMk id="34" creationId="{594314D5-D5C6-4C89-9EAB-593FEF3432E0}"/>
          </ac:graphicFrameMkLst>
        </pc:graphicFrameChg>
      </pc:sldChg>
      <pc:sldChg chg="modSp">
        <pc:chgData name="Mario Ruedas Racines" userId="c80df098-6526-4394-817a-79ac6475d945" providerId="ADAL" clId="{F55A5784-4B23-4BE3-9359-299F707A773B}" dt="2025-01-15T14:10:15.944" v="134"/>
        <pc:sldMkLst>
          <pc:docMk/>
          <pc:sldMk cId="3491172182" sldId="816"/>
        </pc:sldMkLst>
        <pc:graphicFrameChg chg="mod">
          <ac:chgData name="Mario Ruedas Racines" userId="c80df098-6526-4394-817a-79ac6475d945" providerId="ADAL" clId="{F55A5784-4B23-4BE3-9359-299F707A773B}" dt="2025-01-15T14:10:15.944" v="134"/>
          <ac:graphicFrameMkLst>
            <pc:docMk/>
            <pc:sldMk cId="3491172182" sldId="816"/>
            <ac:graphicFrameMk id="8" creationId="{2FD157E6-55F6-2A8D-5452-0DD5AC11A8FB}"/>
          </ac:graphicFrameMkLst>
        </pc:graphicFrameChg>
      </pc:sldChg>
      <pc:sldChg chg="modSp">
        <pc:chgData name="Mario Ruedas Racines" userId="c80df098-6526-4394-817a-79ac6475d945" providerId="ADAL" clId="{F55A5784-4B23-4BE3-9359-299F707A773B}" dt="2025-01-15T14:10:24.117" v="135"/>
        <pc:sldMkLst>
          <pc:docMk/>
          <pc:sldMk cId="1117261487" sldId="817"/>
        </pc:sldMkLst>
        <pc:graphicFrameChg chg="mod">
          <ac:chgData name="Mario Ruedas Racines" userId="c80df098-6526-4394-817a-79ac6475d945" providerId="ADAL" clId="{F55A5784-4B23-4BE3-9359-299F707A773B}" dt="2025-01-15T14:10:24.117" v="135"/>
          <ac:graphicFrameMkLst>
            <pc:docMk/>
            <pc:sldMk cId="1117261487" sldId="817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F55A5784-4B23-4BE3-9359-299F707A773B}" dt="2025-01-15T14:10:30.540" v="136"/>
        <pc:sldMkLst>
          <pc:docMk/>
          <pc:sldMk cId="2590355076" sldId="818"/>
        </pc:sldMkLst>
        <pc:graphicFrameChg chg="mod">
          <ac:chgData name="Mario Ruedas Racines" userId="c80df098-6526-4394-817a-79ac6475d945" providerId="ADAL" clId="{F55A5784-4B23-4BE3-9359-299F707A773B}" dt="2025-01-15T14:10:30.540" v="136"/>
          <ac:graphicFrameMkLst>
            <pc:docMk/>
            <pc:sldMk cId="2590355076" sldId="818"/>
            <ac:graphicFrameMk id="15" creationId="{AAED78A7-17CA-23EA-0062-74CA0FDA2F48}"/>
          </ac:graphicFrameMkLst>
        </pc:graphicFrameChg>
      </pc:sldChg>
      <pc:sldChg chg="modSp">
        <pc:chgData name="Mario Ruedas Racines" userId="c80df098-6526-4394-817a-79ac6475d945" providerId="ADAL" clId="{F55A5784-4B23-4BE3-9359-299F707A773B}" dt="2025-01-15T14:10:38.172" v="137"/>
        <pc:sldMkLst>
          <pc:docMk/>
          <pc:sldMk cId="1399775581" sldId="819"/>
        </pc:sldMkLst>
        <pc:graphicFrameChg chg="mod">
          <ac:chgData name="Mario Ruedas Racines" userId="c80df098-6526-4394-817a-79ac6475d945" providerId="ADAL" clId="{F55A5784-4B23-4BE3-9359-299F707A773B}" dt="2025-01-15T14:10:38.172" v="137"/>
          <ac:graphicFrameMkLst>
            <pc:docMk/>
            <pc:sldMk cId="1399775581" sldId="819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F55A5784-4B23-4BE3-9359-299F707A773B}" dt="2025-01-15T14:10:45.976" v="139"/>
        <pc:sldMkLst>
          <pc:docMk/>
          <pc:sldMk cId="488571142" sldId="820"/>
        </pc:sldMkLst>
        <pc:graphicFrameChg chg="mod">
          <ac:chgData name="Mario Ruedas Racines" userId="c80df098-6526-4394-817a-79ac6475d945" providerId="ADAL" clId="{F55A5784-4B23-4BE3-9359-299F707A773B}" dt="2025-01-15T14:10:45.976" v="139"/>
          <ac:graphicFrameMkLst>
            <pc:docMk/>
            <pc:sldMk cId="488571142" sldId="820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F55A5784-4B23-4BE3-9359-299F707A773B}" dt="2025-01-15T14:11:11.116" v="141"/>
        <pc:sldMkLst>
          <pc:docMk/>
          <pc:sldMk cId="2093751723" sldId="821"/>
        </pc:sldMkLst>
        <pc:graphicFrameChg chg="mod">
          <ac:chgData name="Mario Ruedas Racines" userId="c80df098-6526-4394-817a-79ac6475d945" providerId="ADAL" clId="{F55A5784-4B23-4BE3-9359-299F707A773B}" dt="2025-01-15T14:11:11.116" v="141"/>
          <ac:graphicFrameMkLst>
            <pc:docMk/>
            <pc:sldMk cId="2093751723" sldId="821"/>
            <ac:graphicFrameMk id="6" creationId="{00000000-0000-0000-0000-000000000000}"/>
          </ac:graphicFrameMkLst>
        </pc:graphicFrameChg>
      </pc:sldChg>
    </pc:docChg>
  </pc:docChgLst>
  <pc:docChgLst>
    <pc:chgData name="Diana Castaneda" userId="7b44afa0-e4de-462a-9df6-46a80899ffce" providerId="ADAL" clId="{FFE10D1D-F314-4D21-A3BB-B1ADF58A35E7}"/>
    <pc:docChg chg="custSel delSld modSld">
      <pc:chgData name="Diana Castaneda" userId="7b44afa0-e4de-462a-9df6-46a80899ffce" providerId="ADAL" clId="{FFE10D1D-F314-4D21-A3BB-B1ADF58A35E7}" dt="2025-01-03T16:24:38.283" v="455" actId="20577"/>
      <pc:docMkLst>
        <pc:docMk/>
      </pc:docMkLst>
      <pc:sldChg chg="addSp delSp modSp mod">
        <pc:chgData name="Diana Castaneda" userId="7b44afa0-e4de-462a-9df6-46a80899ffce" providerId="ADAL" clId="{FFE10D1D-F314-4D21-A3BB-B1ADF58A35E7}" dt="2025-01-03T16:04:34.490" v="424" actId="6549"/>
        <pc:sldMkLst>
          <pc:docMk/>
          <pc:sldMk cId="1745903853" sldId="688"/>
        </pc:sldMkLst>
        <pc:spChg chg="mod">
          <ac:chgData name="Diana Castaneda" userId="7b44afa0-e4de-462a-9df6-46a80899ffce" providerId="ADAL" clId="{FFE10D1D-F314-4D21-A3BB-B1ADF58A35E7}" dt="2025-01-03T16:03:58.379" v="280" actId="6549"/>
          <ac:spMkLst>
            <pc:docMk/>
            <pc:sldMk cId="1745903853" sldId="688"/>
            <ac:spMk id="3" creationId="{7CF5E599-69CD-46DA-88BD-89E7BC13B5D6}"/>
          </ac:spMkLst>
        </pc:spChg>
        <pc:spChg chg="mod">
          <ac:chgData name="Diana Castaneda" userId="7b44afa0-e4de-462a-9df6-46a80899ffce" providerId="ADAL" clId="{FFE10D1D-F314-4D21-A3BB-B1ADF58A35E7}" dt="2025-01-03T16:04:06.198" v="295" actId="6549"/>
          <ac:spMkLst>
            <pc:docMk/>
            <pc:sldMk cId="1745903853" sldId="688"/>
            <ac:spMk id="4" creationId="{48F9ECED-45ED-A3D2-072D-DCFB9B599A7E}"/>
          </ac:spMkLst>
        </pc:spChg>
        <pc:spChg chg="mod">
          <ac:chgData name="Diana Castaneda" userId="7b44afa0-e4de-462a-9df6-46a80899ffce" providerId="ADAL" clId="{FFE10D1D-F314-4D21-A3BB-B1ADF58A35E7}" dt="2025-01-03T16:04:34.490" v="424" actId="6549"/>
          <ac:spMkLst>
            <pc:docMk/>
            <pc:sldMk cId="1745903853" sldId="688"/>
            <ac:spMk id="5" creationId="{9DD712A2-1AA8-4E51-BDAD-6CA4178D610B}"/>
          </ac:spMkLst>
        </pc:spChg>
      </pc:sldChg>
      <pc:sldChg chg="addSp delSp modSp mod">
        <pc:chgData name="Diana Castaneda" userId="7b44afa0-e4de-462a-9df6-46a80899ffce" providerId="ADAL" clId="{FFE10D1D-F314-4D21-A3BB-B1ADF58A35E7}" dt="2025-01-03T16:21:54.109" v="435" actId="1076"/>
        <pc:sldMkLst>
          <pc:docMk/>
          <pc:sldMk cId="3165238950" sldId="721"/>
        </pc:sldMkLst>
        <pc:spChg chg="mod">
          <ac:chgData name="Diana Castaneda" userId="7b44afa0-e4de-462a-9df6-46a80899ffce" providerId="ADAL" clId="{FFE10D1D-F314-4D21-A3BB-B1ADF58A35E7}" dt="2025-01-03T14:45:10.820" v="43" actId="20577"/>
          <ac:spMkLst>
            <pc:docMk/>
            <pc:sldMk cId="3165238950" sldId="721"/>
            <ac:spMk id="33" creationId="{4AF5EA14-84EE-4ECB-AD95-C59D60C0E334}"/>
          </ac:spMkLst>
        </pc:spChg>
        <pc:spChg chg="mod">
          <ac:chgData name="Diana Castaneda" userId="7b44afa0-e4de-462a-9df6-46a80899ffce" providerId="ADAL" clId="{FFE10D1D-F314-4D21-A3BB-B1ADF58A35E7}" dt="2025-01-03T14:46:08.955" v="72" actId="20577"/>
          <ac:spMkLst>
            <pc:docMk/>
            <pc:sldMk cId="3165238950" sldId="721"/>
            <ac:spMk id="43" creationId="{13979D48-C8DD-4E47-BD2C-79FE069D3CAD}"/>
          </ac:spMkLst>
        </pc:spChg>
        <pc:spChg chg="mod">
          <ac:chgData name="Diana Castaneda" userId="7b44afa0-e4de-462a-9df6-46a80899ffce" providerId="ADAL" clId="{FFE10D1D-F314-4D21-A3BB-B1ADF58A35E7}" dt="2025-01-03T14:44:56.405" v="37" actId="20577"/>
          <ac:spMkLst>
            <pc:docMk/>
            <pc:sldMk cId="3165238950" sldId="721"/>
            <ac:spMk id="47" creationId="{915A2D84-83E1-49A9-835F-D5A941C09D2C}"/>
          </ac:spMkLst>
        </pc:spChg>
        <pc:spChg chg="mod">
          <ac:chgData name="Diana Castaneda" userId="7b44afa0-e4de-462a-9df6-46a80899ffce" providerId="ADAL" clId="{FFE10D1D-F314-4D21-A3BB-B1ADF58A35E7}" dt="2025-01-03T14:44:59.173" v="39" actId="20577"/>
          <ac:spMkLst>
            <pc:docMk/>
            <pc:sldMk cId="3165238950" sldId="721"/>
            <ac:spMk id="49" creationId="{5798C68E-D859-4D2F-A166-70A3071BAAA6}"/>
          </ac:spMkLst>
        </pc:spChg>
        <pc:spChg chg="mod">
          <ac:chgData name="Diana Castaneda" userId="7b44afa0-e4de-462a-9df6-46a80899ffce" providerId="ADAL" clId="{FFE10D1D-F314-4D21-A3BB-B1ADF58A35E7}" dt="2025-01-03T15:48:31.517" v="264" actId="20577"/>
          <ac:spMkLst>
            <pc:docMk/>
            <pc:sldMk cId="3165238950" sldId="721"/>
            <ac:spMk id="87" creationId="{F26C4AC2-4166-4F4B-A5E2-34BEE2C151DA}"/>
          </ac:spMkLst>
        </pc:spChg>
        <pc:spChg chg="mod">
          <ac:chgData name="Diana Castaneda" userId="7b44afa0-e4de-462a-9df6-46a80899ffce" providerId="ADAL" clId="{FFE10D1D-F314-4D21-A3BB-B1ADF58A35E7}" dt="2025-01-03T14:45:56.738" v="51" actId="20577"/>
          <ac:spMkLst>
            <pc:docMk/>
            <pc:sldMk cId="3165238950" sldId="721"/>
            <ac:spMk id="91" creationId="{2EB02CC8-8317-4745-A3CD-7D1282A58560}"/>
          </ac:spMkLst>
        </pc:spChg>
        <pc:graphicFrameChg chg="modGraphic">
          <ac:chgData name="Diana Castaneda" userId="7b44afa0-e4de-462a-9df6-46a80899ffce" providerId="ADAL" clId="{FFE10D1D-F314-4D21-A3BB-B1ADF58A35E7}" dt="2025-01-03T14:50:17.421" v="225" actId="20577"/>
          <ac:graphicFrameMkLst>
            <pc:docMk/>
            <pc:sldMk cId="3165238950" sldId="721"/>
            <ac:graphicFrameMk id="41" creationId="{40D40B23-8672-451E-BED6-BBA861CDFD02}"/>
          </ac:graphicFrameMkLst>
        </pc:graphicFrameChg>
        <pc:picChg chg="mod">
          <ac:chgData name="Diana Castaneda" userId="7b44afa0-e4de-462a-9df6-46a80899ffce" providerId="ADAL" clId="{FFE10D1D-F314-4D21-A3BB-B1ADF58A35E7}" dt="2025-01-03T16:21:46.901" v="434" actId="1076"/>
          <ac:picMkLst>
            <pc:docMk/>
            <pc:sldMk cId="3165238950" sldId="721"/>
            <ac:picMk id="8" creationId="{73652B78-A291-60CC-F20D-C506DEDA29C8}"/>
          </ac:picMkLst>
        </pc:picChg>
      </pc:sldChg>
      <pc:sldChg chg="del">
        <pc:chgData name="Diana Castaneda" userId="7b44afa0-e4de-462a-9df6-46a80899ffce" providerId="ADAL" clId="{FFE10D1D-F314-4D21-A3BB-B1ADF58A35E7}" dt="2025-01-03T14:44:02.997" v="0" actId="47"/>
        <pc:sldMkLst>
          <pc:docMk/>
          <pc:sldMk cId="1400227636" sldId="836"/>
        </pc:sldMkLst>
      </pc:sldChg>
      <pc:sldChg chg="addSp delSp modSp mod">
        <pc:chgData name="Diana Castaneda" userId="7b44afa0-e4de-462a-9df6-46a80899ffce" providerId="ADAL" clId="{FFE10D1D-F314-4D21-A3BB-B1ADF58A35E7}" dt="2025-01-03T16:24:38.283" v="455" actId="20577"/>
        <pc:sldMkLst>
          <pc:docMk/>
          <pc:sldMk cId="3289937462" sldId="837"/>
        </pc:sldMkLst>
      </pc:sldChg>
    </pc:docChg>
  </pc:docChgLst>
  <pc:docChgLst>
    <pc:chgData name="Diana Castaneda" userId="7b44afa0-e4de-462a-9df6-46a80899ffce" providerId="ADAL" clId="{B9FFDA14-31B6-4209-8DA3-20F869500E89}"/>
    <pc:docChg chg="custSel modSld">
      <pc:chgData name="Diana Castaneda" userId="7b44afa0-e4de-462a-9df6-46a80899ffce" providerId="ADAL" clId="{B9FFDA14-31B6-4209-8DA3-20F869500E89}" dt="2025-01-10T16:20:13.766" v="324" actId="20577"/>
      <pc:docMkLst>
        <pc:docMk/>
      </pc:docMkLst>
      <pc:sldChg chg="addSp delSp modSp mod">
        <pc:chgData name="Diana Castaneda" userId="7b44afa0-e4de-462a-9df6-46a80899ffce" providerId="ADAL" clId="{B9FFDA14-31B6-4209-8DA3-20F869500E89}" dt="2025-01-10T16:20:13.766" v="324" actId="20577"/>
        <pc:sldMkLst>
          <pc:docMk/>
          <pc:sldMk cId="3289937462" sldId="837"/>
        </pc:sldMkLst>
      </pc:sldChg>
    </pc:docChg>
  </pc:docChgLst>
  <pc:docChgLst>
    <pc:chgData name="Cielo Diaz" userId="7d7c5770-d55c-41b5-bc20-b6e83749b3ce" providerId="ADAL" clId="{46A16034-909F-4EE7-9239-9EC6BB7BE0A0}"/>
    <pc:docChg chg="undo custSel modSld">
      <pc:chgData name="Cielo Diaz" userId="7d7c5770-d55c-41b5-bc20-b6e83749b3ce" providerId="ADAL" clId="{46A16034-909F-4EE7-9239-9EC6BB7BE0A0}" dt="2025-01-22T16:28:59.652" v="583" actId="1076"/>
      <pc:docMkLst>
        <pc:docMk/>
      </pc:docMkLst>
      <pc:sldChg chg="addSp delSp modSp mod">
        <pc:chgData name="Cielo Diaz" userId="7d7c5770-d55c-41b5-bc20-b6e83749b3ce" providerId="ADAL" clId="{46A16034-909F-4EE7-9239-9EC6BB7BE0A0}" dt="2025-01-22T16:28:59.652" v="583" actId="1076"/>
        <pc:sldMkLst>
          <pc:docMk/>
          <pc:sldMk cId="3761602743" sldId="838"/>
        </pc:sldMkLst>
      </pc:sldChg>
    </pc:docChg>
  </pc:docChgLst>
  <pc:docChgLst>
    <pc:chgData name="Diana Castaneda" userId="7b44afa0-e4de-462a-9df6-46a80899ffce" providerId="ADAL" clId="{961BFFAD-AD89-4B59-81E8-6F9DF894EE2A}"/>
    <pc:docChg chg="undo custSel addSld modSld">
      <pc:chgData name="Diana Castaneda" userId="7b44afa0-e4de-462a-9df6-46a80899ffce" providerId="ADAL" clId="{961BFFAD-AD89-4B59-81E8-6F9DF894EE2A}" dt="2025-01-13T16:32:58.418" v="832" actId="1076"/>
      <pc:docMkLst>
        <pc:docMk/>
      </pc:docMkLst>
      <pc:sldChg chg="addSp delSp modSp mod">
        <pc:chgData name="Diana Castaneda" userId="7b44afa0-e4de-462a-9df6-46a80899ffce" providerId="ADAL" clId="{961BFFAD-AD89-4B59-81E8-6F9DF894EE2A}" dt="2025-01-13T15:09:42.502" v="510" actId="20577"/>
        <pc:sldMkLst>
          <pc:docMk/>
          <pc:sldMk cId="1745903853" sldId="688"/>
        </pc:sldMkLst>
        <pc:spChg chg="mod">
          <ac:chgData name="Diana Castaneda" userId="7b44afa0-e4de-462a-9df6-46a80899ffce" providerId="ADAL" clId="{961BFFAD-AD89-4B59-81E8-6F9DF894EE2A}" dt="2025-01-13T15:09:36.056" v="500" actId="20577"/>
          <ac:spMkLst>
            <pc:docMk/>
            <pc:sldMk cId="1745903853" sldId="688"/>
            <ac:spMk id="3" creationId="{7CF5E599-69CD-46DA-88BD-89E7BC13B5D6}"/>
          </ac:spMkLst>
        </pc:spChg>
        <pc:spChg chg="mod">
          <ac:chgData name="Diana Castaneda" userId="7b44afa0-e4de-462a-9df6-46a80899ffce" providerId="ADAL" clId="{961BFFAD-AD89-4B59-81E8-6F9DF894EE2A}" dt="2025-01-13T15:09:42.502" v="510" actId="20577"/>
          <ac:spMkLst>
            <pc:docMk/>
            <pc:sldMk cId="1745903853" sldId="688"/>
            <ac:spMk id="4" creationId="{48F9ECED-45ED-A3D2-072D-DCFB9B599A7E}"/>
          </ac:spMkLst>
        </pc:spChg>
      </pc:sldChg>
      <pc:sldChg chg="addSp modSp mod">
        <pc:chgData name="Diana Castaneda" userId="7b44afa0-e4de-462a-9df6-46a80899ffce" providerId="ADAL" clId="{961BFFAD-AD89-4B59-81E8-6F9DF894EE2A}" dt="2025-01-13T15:03:00.969" v="472" actId="1076"/>
        <pc:sldMkLst>
          <pc:docMk/>
          <pc:sldMk cId="3165238950" sldId="721"/>
        </pc:sldMkLst>
        <pc:spChg chg="mod">
          <ac:chgData name="Diana Castaneda" userId="7b44afa0-e4de-462a-9df6-46a80899ffce" providerId="ADAL" clId="{961BFFAD-AD89-4B59-81E8-6F9DF894EE2A}" dt="2025-01-13T14:50:27.914" v="446" actId="20577"/>
          <ac:spMkLst>
            <pc:docMk/>
            <pc:sldMk cId="3165238950" sldId="721"/>
            <ac:spMk id="87" creationId="{F26C4AC2-4166-4F4B-A5E2-34BEE2C151DA}"/>
          </ac:spMkLst>
        </pc:spChg>
        <pc:graphicFrameChg chg="modGraphic">
          <ac:chgData name="Diana Castaneda" userId="7b44afa0-e4de-462a-9df6-46a80899ffce" providerId="ADAL" clId="{961BFFAD-AD89-4B59-81E8-6F9DF894EE2A}" dt="2025-01-13T14:46:26.908" v="101" actId="14100"/>
          <ac:graphicFrameMkLst>
            <pc:docMk/>
            <pc:sldMk cId="3165238950" sldId="721"/>
            <ac:graphicFrameMk id="41" creationId="{40D40B23-8672-451E-BED6-BBA861CDFD02}"/>
          </ac:graphicFrameMkLst>
        </pc:graphicFrameChg>
        <pc:picChg chg="mod">
          <ac:chgData name="Diana Castaneda" userId="7b44afa0-e4de-462a-9df6-46a80899ffce" providerId="ADAL" clId="{961BFFAD-AD89-4B59-81E8-6F9DF894EE2A}" dt="2025-01-13T15:03:00.969" v="472" actId="1076"/>
          <ac:picMkLst>
            <pc:docMk/>
            <pc:sldMk cId="3165238950" sldId="721"/>
            <ac:picMk id="12" creationId="{CB52634A-ECB5-3AD6-569C-50AD94829191}"/>
          </ac:picMkLst>
        </pc:picChg>
      </pc:sldChg>
      <pc:sldChg chg="addSp delSp modSp mod">
        <pc:chgData name="Diana Castaneda" userId="7b44afa0-e4de-462a-9df6-46a80899ffce" providerId="ADAL" clId="{961BFFAD-AD89-4B59-81E8-6F9DF894EE2A}" dt="2025-01-13T16:32:08.024" v="827" actId="6549"/>
        <pc:sldMkLst>
          <pc:docMk/>
          <pc:sldMk cId="3289937462" sldId="837"/>
        </pc:sldMkLst>
      </pc:sldChg>
      <pc:sldChg chg="modSp add mod">
        <pc:chgData name="Diana Castaneda" userId="7b44afa0-e4de-462a-9df6-46a80899ffce" providerId="ADAL" clId="{961BFFAD-AD89-4B59-81E8-6F9DF894EE2A}" dt="2025-01-13T16:32:00.601" v="823" actId="20577"/>
        <pc:sldMkLst>
          <pc:docMk/>
          <pc:sldMk cId="2772119264" sldId="839"/>
        </pc:sldMkLst>
      </pc:sldChg>
      <pc:sldChg chg="addSp delSp modSp add mod">
        <pc:chgData name="Diana Castaneda" userId="7b44afa0-e4de-462a-9df6-46a80899ffce" providerId="ADAL" clId="{961BFFAD-AD89-4B59-81E8-6F9DF894EE2A}" dt="2025-01-13T16:32:58.418" v="832" actId="1076"/>
        <pc:sldMkLst>
          <pc:docMk/>
          <pc:sldMk cId="3176687543" sldId="840"/>
        </pc:sldMkLst>
      </pc:sldChg>
    </pc:docChg>
  </pc:docChgLst>
  <pc:docChgLst>
    <pc:chgData name="Diana Castaneda" userId="7b44afa0-e4de-462a-9df6-46a80899ffce" providerId="ADAL" clId="{862F694C-3859-4368-B92F-74A2BB1E9167}"/>
    <pc:docChg chg="undo custSel modSld">
      <pc:chgData name="Diana Castaneda" userId="7b44afa0-e4de-462a-9df6-46a80899ffce" providerId="ADAL" clId="{862F694C-3859-4368-B92F-74A2BB1E9167}" dt="2025-01-09T16:57:49.189" v="647" actId="20577"/>
      <pc:docMkLst>
        <pc:docMk/>
      </pc:docMkLst>
      <pc:sldChg chg="addSp delSp modSp mod">
        <pc:chgData name="Diana Castaneda" userId="7b44afa0-e4de-462a-9df6-46a80899ffce" providerId="ADAL" clId="{862F694C-3859-4368-B92F-74A2BB1E9167}" dt="2025-01-09T16:33:15.257" v="619" actId="14100"/>
        <pc:sldMkLst>
          <pc:docMk/>
          <pc:sldMk cId="1745903853" sldId="688"/>
        </pc:sldMkLst>
        <pc:spChg chg="mod">
          <ac:chgData name="Diana Castaneda" userId="7b44afa0-e4de-462a-9df6-46a80899ffce" providerId="ADAL" clId="{862F694C-3859-4368-B92F-74A2BB1E9167}" dt="2025-01-09T16:29:50.427" v="446" actId="20577"/>
          <ac:spMkLst>
            <pc:docMk/>
            <pc:sldMk cId="1745903853" sldId="688"/>
            <ac:spMk id="4" creationId="{48F9ECED-45ED-A3D2-072D-DCFB9B599A7E}"/>
          </ac:spMkLst>
        </pc:spChg>
        <pc:spChg chg="mod">
          <ac:chgData name="Diana Castaneda" userId="7b44afa0-e4de-462a-9df6-46a80899ffce" providerId="ADAL" clId="{862F694C-3859-4368-B92F-74A2BB1E9167}" dt="2025-01-09T16:33:15.257" v="619" actId="14100"/>
          <ac:spMkLst>
            <pc:docMk/>
            <pc:sldMk cId="1745903853" sldId="688"/>
            <ac:spMk id="5" creationId="{9DD712A2-1AA8-4E51-BDAD-6CA4178D610B}"/>
          </ac:spMkLst>
        </pc:spChg>
      </pc:sldChg>
      <pc:sldChg chg="addSp delSp modSp mod">
        <pc:chgData name="Diana Castaneda" userId="7b44afa0-e4de-462a-9df6-46a80899ffce" providerId="ADAL" clId="{862F694C-3859-4368-B92F-74A2BB1E9167}" dt="2025-01-09T16:11:11.938" v="376" actId="1076"/>
        <pc:sldMkLst>
          <pc:docMk/>
          <pc:sldMk cId="3165238950" sldId="721"/>
        </pc:sldMkLst>
        <pc:spChg chg="mod">
          <ac:chgData name="Diana Castaneda" userId="7b44afa0-e4de-462a-9df6-46a80899ffce" providerId="ADAL" clId="{862F694C-3859-4368-B92F-74A2BB1E9167}" dt="2025-01-09T15:46:02.955" v="43" actId="20577"/>
          <ac:spMkLst>
            <pc:docMk/>
            <pc:sldMk cId="3165238950" sldId="721"/>
            <ac:spMk id="33" creationId="{4AF5EA14-84EE-4ECB-AD95-C59D60C0E334}"/>
          </ac:spMkLst>
        </pc:spChg>
        <pc:spChg chg="mod">
          <ac:chgData name="Diana Castaneda" userId="7b44afa0-e4de-462a-9df6-46a80899ffce" providerId="ADAL" clId="{862F694C-3859-4368-B92F-74A2BB1E9167}" dt="2025-01-09T15:45:47.092" v="33" actId="20577"/>
          <ac:spMkLst>
            <pc:docMk/>
            <pc:sldMk cId="3165238950" sldId="721"/>
            <ac:spMk id="43" creationId="{13979D48-C8DD-4E47-BD2C-79FE069D3CAD}"/>
          </ac:spMkLst>
        </pc:spChg>
        <pc:spChg chg="mod">
          <ac:chgData name="Diana Castaneda" userId="7b44afa0-e4de-462a-9df6-46a80899ffce" providerId="ADAL" clId="{862F694C-3859-4368-B92F-74A2BB1E9167}" dt="2025-01-09T15:45:53.867" v="35" actId="20577"/>
          <ac:spMkLst>
            <pc:docMk/>
            <pc:sldMk cId="3165238950" sldId="721"/>
            <ac:spMk id="47" creationId="{915A2D84-83E1-49A9-835F-D5A941C09D2C}"/>
          </ac:spMkLst>
        </pc:spChg>
        <pc:spChg chg="mod">
          <ac:chgData name="Diana Castaneda" userId="7b44afa0-e4de-462a-9df6-46a80899ffce" providerId="ADAL" clId="{862F694C-3859-4368-B92F-74A2BB1E9167}" dt="2025-01-09T15:45:57.026" v="39" actId="20577"/>
          <ac:spMkLst>
            <pc:docMk/>
            <pc:sldMk cId="3165238950" sldId="721"/>
            <ac:spMk id="49" creationId="{5798C68E-D859-4D2F-A166-70A3071BAAA6}"/>
          </ac:spMkLst>
        </pc:spChg>
        <pc:spChg chg="mod">
          <ac:chgData name="Diana Castaneda" userId="7b44afa0-e4de-462a-9df6-46a80899ffce" providerId="ADAL" clId="{862F694C-3859-4368-B92F-74A2BB1E9167}" dt="2025-01-09T15:58:38.398" v="369" actId="20577"/>
          <ac:spMkLst>
            <pc:docMk/>
            <pc:sldMk cId="3165238950" sldId="721"/>
            <ac:spMk id="87" creationId="{F26C4AC2-4166-4F4B-A5E2-34BEE2C151DA}"/>
          </ac:spMkLst>
        </pc:spChg>
        <pc:spChg chg="mod">
          <ac:chgData name="Diana Castaneda" userId="7b44afa0-e4de-462a-9df6-46a80899ffce" providerId="ADAL" clId="{862F694C-3859-4368-B92F-74A2BB1E9167}" dt="2025-01-09T15:46:08.518" v="47" actId="20577"/>
          <ac:spMkLst>
            <pc:docMk/>
            <pc:sldMk cId="3165238950" sldId="721"/>
            <ac:spMk id="91" creationId="{2EB02CC8-8317-4745-A3CD-7D1282A58560}"/>
          </ac:spMkLst>
        </pc:spChg>
        <pc:graphicFrameChg chg="modGraphic">
          <ac:chgData name="Diana Castaneda" userId="7b44afa0-e4de-462a-9df6-46a80899ffce" providerId="ADAL" clId="{862F694C-3859-4368-B92F-74A2BB1E9167}" dt="2025-01-09T15:51:41.408" v="49" actId="20577"/>
          <ac:graphicFrameMkLst>
            <pc:docMk/>
            <pc:sldMk cId="3165238950" sldId="721"/>
            <ac:graphicFrameMk id="41" creationId="{40D40B23-8672-451E-BED6-BBA861CDFD02}"/>
          </ac:graphicFrameMkLst>
        </pc:graphicFrameChg>
        <pc:graphicFrameChg chg="mod">
          <ac:chgData name="Diana Castaneda" userId="7b44afa0-e4de-462a-9df6-46a80899ffce" providerId="ADAL" clId="{862F694C-3859-4368-B92F-74A2BB1E9167}" dt="2025-01-09T16:09:12.171" v="370"/>
          <ac:graphicFrameMkLst>
            <pc:docMk/>
            <pc:sldMk cId="3165238950" sldId="721"/>
            <ac:graphicFrameMk id="76" creationId="{C1755C31-6251-9C92-00A7-1ECB8F50A796}"/>
          </ac:graphicFrameMkLst>
        </pc:graphicFrameChg>
        <pc:picChg chg="mod">
          <ac:chgData name="Diana Castaneda" userId="7b44afa0-e4de-462a-9df6-46a80899ffce" providerId="ADAL" clId="{862F694C-3859-4368-B92F-74A2BB1E9167}" dt="2025-01-09T16:11:11.938" v="376" actId="1076"/>
          <ac:picMkLst>
            <pc:docMk/>
            <pc:sldMk cId="3165238950" sldId="721"/>
            <ac:picMk id="12" creationId="{CB52634A-ECB5-3AD6-569C-50AD94829191}"/>
          </ac:picMkLst>
        </pc:picChg>
      </pc:sldChg>
      <pc:sldChg chg="addSp delSp modSp mod">
        <pc:chgData name="Diana Castaneda" userId="7b44afa0-e4de-462a-9df6-46a80899ffce" providerId="ADAL" clId="{862F694C-3859-4368-B92F-74A2BB1E9167}" dt="2025-01-09T16:57:49.189" v="647" actId="20577"/>
        <pc:sldMkLst>
          <pc:docMk/>
          <pc:sldMk cId="3289937462" sldId="837"/>
        </pc:sldMkLst>
      </pc:sldChg>
    </pc:docChg>
  </pc:docChgLst>
  <pc:docChgLst>
    <pc:chgData name="Mario Ruedas Racines" userId="c80df098-6526-4394-817a-79ac6475d945" providerId="ADAL" clId="{E0A99E93-FE93-49B3-A53D-3E38C6DF341E}"/>
    <pc:docChg chg="undo custSel addSld modSld">
      <pc:chgData name="Mario Ruedas Racines" userId="c80df098-6526-4394-817a-79ac6475d945" providerId="ADAL" clId="{E0A99E93-FE93-49B3-A53D-3E38C6DF341E}" dt="2025-01-08T16:09:11.631" v="888" actId="1038"/>
      <pc:docMkLst>
        <pc:docMk/>
      </pc:docMkLst>
      <pc:sldChg chg="addSp delSp modSp mod">
        <pc:chgData name="Mario Ruedas Racines" userId="c80df098-6526-4394-817a-79ac6475d945" providerId="ADAL" clId="{E0A99E93-FE93-49B3-A53D-3E38C6DF341E}" dt="2025-01-08T15:49:22.359" v="629" actId="14100"/>
        <pc:sldMkLst>
          <pc:docMk/>
          <pc:sldMk cId="3557094113" sldId="814"/>
        </pc:sldMkLst>
        <pc:spChg chg="mod">
          <ac:chgData name="Mario Ruedas Racines" userId="c80df098-6526-4394-817a-79ac6475d945" providerId="ADAL" clId="{E0A99E93-FE93-49B3-A53D-3E38C6DF341E}" dt="2025-01-08T14:21:51.409" v="11" actId="20577"/>
          <ac:spMkLst>
            <pc:docMk/>
            <pc:sldMk cId="3557094113" sldId="814"/>
            <ac:spMk id="60" creationId="{CA5A9BB9-471E-46DF-ACAE-C47B2B1A6F7D}"/>
          </ac:spMkLst>
        </pc:spChg>
        <pc:picChg chg="mod">
          <ac:chgData name="Mario Ruedas Racines" userId="c80df098-6526-4394-817a-79ac6475d945" providerId="ADAL" clId="{E0A99E93-FE93-49B3-A53D-3E38C6DF341E}" dt="2025-01-08T15:49:22.359" v="629" actId="14100"/>
          <ac:picMkLst>
            <pc:docMk/>
            <pc:sldMk cId="3557094113" sldId="814"/>
            <ac:picMk id="55" creationId="{00000000-0000-0000-0000-000000000000}"/>
          </ac:picMkLst>
        </pc:picChg>
      </pc:sldChg>
      <pc:sldChg chg="addSp delSp modSp mod">
        <pc:chgData name="Mario Ruedas Racines" userId="c80df098-6526-4394-817a-79ac6475d945" providerId="ADAL" clId="{E0A99E93-FE93-49B3-A53D-3E38C6DF341E}" dt="2025-01-08T14:47:11.487" v="392" actId="1076"/>
        <pc:sldMkLst>
          <pc:docMk/>
          <pc:sldMk cId="929199357" sldId="815"/>
        </pc:sldMkLst>
        <pc:spChg chg="mod">
          <ac:chgData name="Mario Ruedas Racines" userId="c80df098-6526-4394-817a-79ac6475d945" providerId="ADAL" clId="{E0A99E93-FE93-49B3-A53D-3E38C6DF341E}" dt="2025-01-08T14:22:31.015" v="25"/>
          <ac:spMkLst>
            <pc:docMk/>
            <pc:sldMk cId="929199357" sldId="815"/>
            <ac:spMk id="65" creationId="{00000000-0000-0000-0000-000000000000}"/>
          </ac:spMkLst>
        </pc:spChg>
        <pc:graphicFrameChg chg="mod modGraphic">
          <ac:chgData name="Mario Ruedas Racines" userId="c80df098-6526-4394-817a-79ac6475d945" providerId="ADAL" clId="{E0A99E93-FE93-49B3-A53D-3E38C6DF341E}" dt="2025-01-08T14:27:06.474" v="143" actId="20577"/>
          <ac:graphicFrameMkLst>
            <pc:docMk/>
            <pc:sldMk cId="929199357" sldId="815"/>
            <ac:graphicFrameMk id="34" creationId="{594314D5-D5C6-4C89-9EAB-593FEF3432E0}"/>
          </ac:graphicFrameMkLst>
        </pc:graphicFrameChg>
        <pc:picChg chg="mod">
          <ac:chgData name="Mario Ruedas Racines" userId="c80df098-6526-4394-817a-79ac6475d945" providerId="ADAL" clId="{E0A99E93-FE93-49B3-A53D-3E38C6DF341E}" dt="2025-01-08T14:47:11.487" v="392" actId="1076"/>
          <ac:picMkLst>
            <pc:docMk/>
            <pc:sldMk cId="929199357" sldId="815"/>
            <ac:picMk id="31" creationId="{0AC659AE-334F-0F69-11EC-78FB9C582A78}"/>
          </ac:picMkLst>
        </pc:picChg>
      </pc:sldChg>
      <pc:sldChg chg="modSp mod">
        <pc:chgData name="Mario Ruedas Racines" userId="c80df098-6526-4394-817a-79ac6475d945" providerId="ADAL" clId="{E0A99E93-FE93-49B3-A53D-3E38C6DF341E}" dt="2025-01-08T14:26:26.040" v="137"/>
        <pc:sldMkLst>
          <pc:docMk/>
          <pc:sldMk cId="3491172182" sldId="816"/>
        </pc:sldMkLst>
        <pc:graphicFrameChg chg="mod">
          <ac:chgData name="Mario Ruedas Racines" userId="c80df098-6526-4394-817a-79ac6475d945" providerId="ADAL" clId="{E0A99E93-FE93-49B3-A53D-3E38C6DF341E}" dt="2025-01-08T14:26:26.040" v="137"/>
          <ac:graphicFrameMkLst>
            <pc:docMk/>
            <pc:sldMk cId="3491172182" sldId="816"/>
            <ac:graphicFrameMk id="8" creationId="{2FD157E6-55F6-2A8D-5452-0DD5AC11A8FB}"/>
          </ac:graphicFrameMkLst>
        </pc:graphicFrameChg>
        <pc:picChg chg="mod">
          <ac:chgData name="Mario Ruedas Racines" userId="c80df098-6526-4394-817a-79ac6475d945" providerId="ADAL" clId="{E0A99E93-FE93-49B3-A53D-3E38C6DF341E}" dt="2025-01-08T13:42:38.880" v="1" actId="14100"/>
          <ac:picMkLst>
            <pc:docMk/>
            <pc:sldMk cId="3491172182" sldId="816"/>
            <ac:picMk id="9" creationId="{973E3FB7-8228-872D-2FF4-F8907CD8CA1A}"/>
          </ac:picMkLst>
        </pc:picChg>
      </pc:sldChg>
      <pc:sldChg chg="modSp mod modNotesTx">
        <pc:chgData name="Mario Ruedas Racines" userId="c80df098-6526-4394-817a-79ac6475d945" providerId="ADAL" clId="{E0A99E93-FE93-49B3-A53D-3E38C6DF341E}" dt="2025-01-08T15:13:16.272" v="456" actId="20577"/>
        <pc:sldMkLst>
          <pc:docMk/>
          <pc:sldMk cId="1117261487" sldId="817"/>
        </pc:sldMkLst>
        <pc:graphicFrameChg chg="mod">
          <ac:chgData name="Mario Ruedas Racines" userId="c80df098-6526-4394-817a-79ac6475d945" providerId="ADAL" clId="{E0A99E93-FE93-49B3-A53D-3E38C6DF341E}" dt="2025-01-08T14:26:36.319" v="138"/>
          <ac:graphicFrameMkLst>
            <pc:docMk/>
            <pc:sldMk cId="1117261487" sldId="817"/>
            <ac:graphicFrameMk id="6" creationId="{00000000-0000-0000-0000-000000000000}"/>
          </ac:graphicFrameMkLst>
        </pc:graphicFrameChg>
      </pc:sldChg>
      <pc:sldChg chg="addSp modSp mod modNotesTx">
        <pc:chgData name="Mario Ruedas Racines" userId="c80df098-6526-4394-817a-79ac6475d945" providerId="ADAL" clId="{E0A99E93-FE93-49B3-A53D-3E38C6DF341E}" dt="2025-01-08T14:36:29.529" v="223" actId="166"/>
        <pc:sldMkLst>
          <pc:docMk/>
          <pc:sldMk cId="2590355076" sldId="818"/>
        </pc:sldMkLst>
        <pc:graphicFrameChg chg="mod">
          <ac:chgData name="Mario Ruedas Racines" userId="c80df098-6526-4394-817a-79ac6475d945" providerId="ADAL" clId="{E0A99E93-FE93-49B3-A53D-3E38C6DF341E}" dt="2025-01-08T14:29:54.089" v="144"/>
          <ac:graphicFrameMkLst>
            <pc:docMk/>
            <pc:sldMk cId="2590355076" sldId="818"/>
            <ac:graphicFrameMk id="15" creationId="{AAED78A7-17CA-23EA-0062-74CA0FDA2F48}"/>
          </ac:graphicFrameMkLst>
        </pc:graphicFrameChg>
        <pc:picChg chg="mod">
          <ac:chgData name="Mario Ruedas Racines" userId="c80df098-6526-4394-817a-79ac6475d945" providerId="ADAL" clId="{E0A99E93-FE93-49B3-A53D-3E38C6DF341E}" dt="2025-01-08T14:36:17.397" v="213" actId="1076"/>
          <ac:picMkLst>
            <pc:docMk/>
            <pc:sldMk cId="2590355076" sldId="818"/>
            <ac:picMk id="11" creationId="{DA508E26-CC9C-7FC7-E162-CEBA5F3FB216}"/>
          </ac:picMkLst>
        </pc:picChg>
        <pc:picChg chg="mod">
          <ac:chgData name="Mario Ruedas Racines" userId="c80df098-6526-4394-817a-79ac6475d945" providerId="ADAL" clId="{E0A99E93-FE93-49B3-A53D-3E38C6DF341E}" dt="2025-01-08T14:36:18.026" v="214" actId="1076"/>
          <ac:picMkLst>
            <pc:docMk/>
            <pc:sldMk cId="2590355076" sldId="818"/>
            <ac:picMk id="20" creationId="{45FF9EEA-101A-C1B8-2598-74D978744BB3}"/>
          </ac:picMkLst>
        </pc:picChg>
      </pc:sldChg>
      <pc:sldChg chg="addSp modSp mod modNotesTx">
        <pc:chgData name="Mario Ruedas Racines" userId="c80df098-6526-4394-817a-79ac6475d945" providerId="ADAL" clId="{E0A99E93-FE93-49B3-A53D-3E38C6DF341E}" dt="2025-01-08T15:13:50.947" v="483" actId="20577"/>
        <pc:sldMkLst>
          <pc:docMk/>
          <pc:sldMk cId="1399775581" sldId="819"/>
        </pc:sldMkLst>
        <pc:picChg chg="mod">
          <ac:chgData name="Mario Ruedas Racines" userId="c80df098-6526-4394-817a-79ac6475d945" providerId="ADAL" clId="{E0A99E93-FE93-49B3-A53D-3E38C6DF341E}" dt="2025-01-08T14:38:26.002" v="263" actId="14100"/>
          <ac:picMkLst>
            <pc:docMk/>
            <pc:sldMk cId="1399775581" sldId="819"/>
            <ac:picMk id="11" creationId="{34D81CF4-7C60-7958-1311-81172544856F}"/>
          </ac:picMkLst>
        </pc:picChg>
        <pc:picChg chg="mod">
          <ac:chgData name="Mario Ruedas Racines" userId="c80df098-6526-4394-817a-79ac6475d945" providerId="ADAL" clId="{E0A99E93-FE93-49B3-A53D-3E38C6DF341E}" dt="2025-01-08T14:38:14.167" v="256" actId="1038"/>
          <ac:picMkLst>
            <pc:docMk/>
            <pc:sldMk cId="1399775581" sldId="819"/>
            <ac:picMk id="13" creationId="{4BE8E583-E77D-616B-E8BB-441191C5F062}"/>
          </ac:picMkLst>
        </pc:picChg>
      </pc:sldChg>
      <pc:sldChg chg="modSp mod modNotesTx">
        <pc:chgData name="Mario Ruedas Racines" userId="c80df098-6526-4394-817a-79ac6475d945" providerId="ADAL" clId="{E0A99E93-FE93-49B3-A53D-3E38C6DF341E}" dt="2025-01-08T15:15:26.371" v="558" actId="20577"/>
        <pc:sldMkLst>
          <pc:docMk/>
          <pc:sldMk cId="488571142" sldId="820"/>
        </pc:sldMkLst>
        <pc:picChg chg="mod">
          <ac:chgData name="Mario Ruedas Racines" userId="c80df098-6526-4394-817a-79ac6475d945" providerId="ADAL" clId="{E0A99E93-FE93-49B3-A53D-3E38C6DF341E}" dt="2025-01-08T14:41:54.759" v="340" actId="14100"/>
          <ac:picMkLst>
            <pc:docMk/>
            <pc:sldMk cId="488571142" sldId="820"/>
            <ac:picMk id="2" creationId="{00000000-0000-0000-0000-000000000000}"/>
          </ac:picMkLst>
        </pc:picChg>
      </pc:sldChg>
      <pc:sldChg chg="modSp mod modNotesTx">
        <pc:chgData name="Mario Ruedas Racines" userId="c80df098-6526-4394-817a-79ac6475d945" providerId="ADAL" clId="{E0A99E93-FE93-49B3-A53D-3E38C6DF341E}" dt="2025-01-08T15:17:17.140" v="627" actId="20577"/>
        <pc:sldMkLst>
          <pc:docMk/>
          <pc:sldMk cId="2093751723" sldId="821"/>
        </pc:sldMkLst>
        <pc:grpChg chg="mod">
          <ac:chgData name="Mario Ruedas Racines" userId="c80df098-6526-4394-817a-79ac6475d945" providerId="ADAL" clId="{E0A99E93-FE93-49B3-A53D-3E38C6DF341E}" dt="2025-01-08T14:45:06.310" v="359" actId="1076"/>
          <ac:grpSpMkLst>
            <pc:docMk/>
            <pc:sldMk cId="2093751723" sldId="821"/>
            <ac:grpSpMk id="2" creationId="{E98C2A37-FB4A-AB3E-B738-3EABD81684B9}"/>
          </ac:grpSpMkLst>
        </pc:grpChg>
        <pc:picChg chg="mod">
          <ac:chgData name="Mario Ruedas Racines" userId="c80df098-6526-4394-817a-79ac6475d945" providerId="ADAL" clId="{E0A99E93-FE93-49B3-A53D-3E38C6DF341E}" dt="2025-01-08T14:41:17.360" v="323" actId="1038"/>
          <ac:picMkLst>
            <pc:docMk/>
            <pc:sldMk cId="2093751723" sldId="821"/>
            <ac:picMk id="12" creationId="{EFDA14F3-27E2-D463-1C11-09DC7513286E}"/>
          </ac:picMkLst>
        </pc:picChg>
        <pc:picChg chg="mod">
          <ac:chgData name="Mario Ruedas Racines" userId="c80df098-6526-4394-817a-79ac6475d945" providerId="ADAL" clId="{E0A99E93-FE93-49B3-A53D-3E38C6DF341E}" dt="2025-01-08T14:45:30.174" v="362" actId="1076"/>
          <ac:picMkLst>
            <pc:docMk/>
            <pc:sldMk cId="2093751723" sldId="821"/>
            <ac:picMk id="14" creationId="{1F0ADC1D-A2F8-5A16-EA58-C5046C8A5A80}"/>
          </ac:picMkLst>
        </pc:picChg>
        <pc:picChg chg="mod">
          <ac:chgData name="Mario Ruedas Racines" userId="c80df098-6526-4394-817a-79ac6475d945" providerId="ADAL" clId="{E0A99E93-FE93-49B3-A53D-3E38C6DF341E}" dt="2025-01-08T14:42:19.429" v="358" actId="1038"/>
          <ac:picMkLst>
            <pc:docMk/>
            <pc:sldMk cId="2093751723" sldId="821"/>
            <ac:picMk id="15" creationId="{30D54477-F0C8-72EE-4DAB-25875B64F065}"/>
          </ac:picMkLst>
        </pc:picChg>
        <pc:picChg chg="mod">
          <ac:chgData name="Mario Ruedas Racines" userId="c80df098-6526-4394-817a-79ac6475d945" providerId="ADAL" clId="{E0A99E93-FE93-49B3-A53D-3E38C6DF341E}" dt="2025-01-08T14:41:07.071" v="308" actId="1076"/>
          <ac:picMkLst>
            <pc:docMk/>
            <pc:sldMk cId="2093751723" sldId="821"/>
            <ac:picMk id="18" creationId="{6EB12C87-7313-3921-8B1D-C679ABEDBE7E}"/>
          </ac:picMkLst>
        </pc:picChg>
      </pc:sldChg>
      <pc:sldChg chg="addSp delSp modSp new mod modShow">
        <pc:chgData name="Mario Ruedas Racines" userId="c80df098-6526-4394-817a-79ac6475d945" providerId="ADAL" clId="{E0A99E93-FE93-49B3-A53D-3E38C6DF341E}" dt="2025-01-08T16:09:11.631" v="888" actId="1038"/>
        <pc:sldMkLst>
          <pc:docMk/>
          <pc:sldMk cId="3761602743" sldId="838"/>
        </pc:sldMkLst>
        <pc:picChg chg="add mod ord topLvl">
          <ac:chgData name="Mario Ruedas Racines" userId="c80df098-6526-4394-817a-79ac6475d945" providerId="ADAL" clId="{E0A99E93-FE93-49B3-A53D-3E38C6DF341E}" dt="2025-01-08T16:09:08.124" v="881" actId="165"/>
          <ac:picMkLst>
            <pc:docMk/>
            <pc:sldMk cId="3761602743" sldId="838"/>
            <ac:picMk id="5" creationId="{4A42570E-108D-3089-DD61-3F2A94AAE0A5}"/>
          </ac:picMkLst>
        </pc:picChg>
        <pc:picChg chg="add mod ord topLvl">
          <ac:chgData name="Mario Ruedas Racines" userId="c80df098-6526-4394-817a-79ac6475d945" providerId="ADAL" clId="{E0A99E93-FE93-49B3-A53D-3E38C6DF341E}" dt="2025-01-08T16:09:08.124" v="881" actId="165"/>
          <ac:picMkLst>
            <pc:docMk/>
            <pc:sldMk cId="3761602743" sldId="838"/>
            <ac:picMk id="12" creationId="{1689F43C-5A51-D33A-A970-87BD239A377C}"/>
          </ac:picMkLst>
        </pc:picChg>
        <pc:picChg chg="add mod">
          <ac:chgData name="Mario Ruedas Racines" userId="c80df098-6526-4394-817a-79ac6475d945" providerId="ADAL" clId="{E0A99E93-FE93-49B3-A53D-3E38C6DF341E}" dt="2025-01-08T16:06:35.013" v="873" actId="1076"/>
          <ac:picMkLst>
            <pc:docMk/>
            <pc:sldMk cId="3761602743" sldId="838"/>
            <ac:picMk id="18" creationId="{5B049CD6-5A22-5740-120F-F890E010CEF7}"/>
          </ac:picMkLst>
        </pc:picChg>
        <pc:picChg chg="add mod">
          <ac:chgData name="Mario Ruedas Racines" userId="c80df098-6526-4394-817a-79ac6475d945" providerId="ADAL" clId="{E0A99E93-FE93-49B3-A53D-3E38C6DF341E}" dt="2025-01-08T16:06:39.034" v="875" actId="1076"/>
          <ac:picMkLst>
            <pc:docMk/>
            <pc:sldMk cId="3761602743" sldId="838"/>
            <ac:picMk id="19" creationId="{345D1714-27D5-DD92-68DD-667BD83FC88E}"/>
          </ac:picMkLst>
        </pc:picChg>
        <pc:picChg chg="add mod">
          <ac:chgData name="Mario Ruedas Racines" userId="c80df098-6526-4394-817a-79ac6475d945" providerId="ADAL" clId="{E0A99E93-FE93-49B3-A53D-3E38C6DF341E}" dt="2025-01-08T16:06:43.669" v="877" actId="1076"/>
          <ac:picMkLst>
            <pc:docMk/>
            <pc:sldMk cId="3761602743" sldId="838"/>
            <ac:picMk id="20" creationId="{87D47FAD-FA93-6C34-FCE0-A71DE61E38AC}"/>
          </ac:picMkLst>
        </pc:picChg>
        <pc:picChg chg="add mod">
          <ac:chgData name="Mario Ruedas Racines" userId="c80df098-6526-4394-817a-79ac6475d945" providerId="ADAL" clId="{E0A99E93-FE93-49B3-A53D-3E38C6DF341E}" dt="2025-01-08T16:06:47.956" v="879" actId="1076"/>
          <ac:picMkLst>
            <pc:docMk/>
            <pc:sldMk cId="3761602743" sldId="838"/>
            <ac:picMk id="21" creationId="{8EF48CF4-B26E-8EE8-AF0C-E26E1DA61D97}"/>
          </ac:picMkLst>
        </pc:picChg>
      </pc:sldChg>
    </pc:docChg>
  </pc:docChgLst>
  <pc:docChgLst>
    <pc:chgData name="Mario Ruedas Racines" userId="c80df098-6526-4394-817a-79ac6475d945" providerId="ADAL" clId="{02FE90F4-9C1E-4DD6-9C5E-BDD4C2755970}"/>
    <pc:docChg chg="undo redo custSel modSld">
      <pc:chgData name="Mario Ruedas Racines" userId="c80df098-6526-4394-817a-79ac6475d945" providerId="ADAL" clId="{02FE90F4-9C1E-4DD6-9C5E-BDD4C2755970}" dt="2025-01-06T17:43:17.812" v="518" actId="1076"/>
      <pc:docMkLst>
        <pc:docMk/>
      </pc:docMkLst>
    </pc:docChg>
  </pc:docChgLst>
  <pc:docChgLst>
    <pc:chgData name="Mario Ruedas Racines" userId="c80df098-6526-4394-817a-79ac6475d945" providerId="ADAL" clId="{64BA5BF5-5085-4BF8-A680-35A1CE3C2B62}"/>
    <pc:docChg chg="undo custSel modSld">
      <pc:chgData name="Mario Ruedas Racines" userId="c80df098-6526-4394-817a-79ac6475d945" providerId="ADAL" clId="{64BA5BF5-5085-4BF8-A680-35A1CE3C2B62}" dt="2025-01-17T14:06:04.341" v="162"/>
      <pc:docMkLst>
        <pc:docMk/>
      </pc:docMkLst>
      <pc:sldChg chg="addSp delSp modSp mod">
        <pc:chgData name="Mario Ruedas Racines" userId="c80df098-6526-4394-817a-79ac6475d945" providerId="ADAL" clId="{64BA5BF5-5085-4BF8-A680-35A1CE3C2B62}" dt="2025-01-17T13:56:47.466" v="16" actId="20577"/>
        <pc:sldMkLst>
          <pc:docMk/>
          <pc:sldMk cId="3557094113" sldId="814"/>
        </pc:sldMkLst>
        <pc:spChg chg="mod">
          <ac:chgData name="Mario Ruedas Racines" userId="c80df098-6526-4394-817a-79ac6475d945" providerId="ADAL" clId="{64BA5BF5-5085-4BF8-A680-35A1CE3C2B62}" dt="2025-01-17T13:56:47.466" v="16" actId="20577"/>
          <ac:spMkLst>
            <pc:docMk/>
            <pc:sldMk cId="3557094113" sldId="814"/>
            <ac:spMk id="60" creationId="{CA5A9BB9-471E-46DF-ACAE-C47B2B1A6F7D}"/>
          </ac:spMkLst>
        </pc:spChg>
      </pc:sldChg>
      <pc:sldChg chg="addSp delSp modSp mod">
        <pc:chgData name="Mario Ruedas Racines" userId="c80df098-6526-4394-817a-79ac6475d945" providerId="ADAL" clId="{64BA5BF5-5085-4BF8-A680-35A1CE3C2B62}" dt="2025-01-17T14:04:24.255" v="156" actId="20577"/>
        <pc:sldMkLst>
          <pc:docMk/>
          <pc:sldMk cId="929199357" sldId="815"/>
        </pc:sldMkLst>
        <pc:spChg chg="mod">
          <ac:chgData name="Mario Ruedas Racines" userId="c80df098-6526-4394-817a-79ac6475d945" providerId="ADAL" clId="{64BA5BF5-5085-4BF8-A680-35A1CE3C2B62}" dt="2025-01-17T14:01:09.903" v="22" actId="14100"/>
          <ac:spMkLst>
            <pc:docMk/>
            <pc:sldMk cId="929199357" sldId="815"/>
            <ac:spMk id="65" creationId="{00000000-0000-0000-0000-000000000000}"/>
          </ac:spMkLst>
        </pc:spChg>
        <pc:graphicFrameChg chg="modGraphic">
          <ac:chgData name="Mario Ruedas Racines" userId="c80df098-6526-4394-817a-79ac6475d945" providerId="ADAL" clId="{64BA5BF5-5085-4BF8-A680-35A1CE3C2B62}" dt="2025-01-17T14:04:24.255" v="156" actId="20577"/>
          <ac:graphicFrameMkLst>
            <pc:docMk/>
            <pc:sldMk cId="929199357" sldId="815"/>
            <ac:graphicFrameMk id="34" creationId="{594314D5-D5C6-4C89-9EAB-593FEF3432E0}"/>
          </ac:graphicFrameMkLst>
        </pc:graphicFrameChg>
      </pc:sldChg>
      <pc:sldChg chg="modSp">
        <pc:chgData name="Mario Ruedas Racines" userId="c80df098-6526-4394-817a-79ac6475d945" providerId="ADAL" clId="{64BA5BF5-5085-4BF8-A680-35A1CE3C2B62}" dt="2025-01-17T14:05:26.322" v="157"/>
        <pc:sldMkLst>
          <pc:docMk/>
          <pc:sldMk cId="3491172182" sldId="816"/>
        </pc:sldMkLst>
        <pc:graphicFrameChg chg="mod">
          <ac:chgData name="Mario Ruedas Racines" userId="c80df098-6526-4394-817a-79ac6475d945" providerId="ADAL" clId="{64BA5BF5-5085-4BF8-A680-35A1CE3C2B62}" dt="2025-01-17T14:05:26.322" v="157"/>
          <ac:graphicFrameMkLst>
            <pc:docMk/>
            <pc:sldMk cId="3491172182" sldId="816"/>
            <ac:graphicFrameMk id="8" creationId="{2FD157E6-55F6-2A8D-5452-0DD5AC11A8FB}"/>
          </ac:graphicFrameMkLst>
        </pc:graphicFrameChg>
      </pc:sldChg>
      <pc:sldChg chg="modSp">
        <pc:chgData name="Mario Ruedas Racines" userId="c80df098-6526-4394-817a-79ac6475d945" providerId="ADAL" clId="{64BA5BF5-5085-4BF8-A680-35A1CE3C2B62}" dt="2025-01-17T14:05:34.554" v="158"/>
        <pc:sldMkLst>
          <pc:docMk/>
          <pc:sldMk cId="1117261487" sldId="817"/>
        </pc:sldMkLst>
        <pc:graphicFrameChg chg="mod">
          <ac:chgData name="Mario Ruedas Racines" userId="c80df098-6526-4394-817a-79ac6475d945" providerId="ADAL" clId="{64BA5BF5-5085-4BF8-A680-35A1CE3C2B62}" dt="2025-01-17T14:05:34.554" v="158"/>
          <ac:graphicFrameMkLst>
            <pc:docMk/>
            <pc:sldMk cId="1117261487" sldId="817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64BA5BF5-5085-4BF8-A680-35A1CE3C2B62}" dt="2025-01-17T14:05:40.519" v="159"/>
        <pc:sldMkLst>
          <pc:docMk/>
          <pc:sldMk cId="2590355076" sldId="818"/>
        </pc:sldMkLst>
        <pc:graphicFrameChg chg="mod">
          <ac:chgData name="Mario Ruedas Racines" userId="c80df098-6526-4394-817a-79ac6475d945" providerId="ADAL" clId="{64BA5BF5-5085-4BF8-A680-35A1CE3C2B62}" dt="2025-01-17T14:05:40.519" v="159"/>
          <ac:graphicFrameMkLst>
            <pc:docMk/>
            <pc:sldMk cId="2590355076" sldId="818"/>
            <ac:graphicFrameMk id="15" creationId="{AAED78A7-17CA-23EA-0062-74CA0FDA2F48}"/>
          </ac:graphicFrameMkLst>
        </pc:graphicFrameChg>
      </pc:sldChg>
      <pc:sldChg chg="modSp">
        <pc:chgData name="Mario Ruedas Racines" userId="c80df098-6526-4394-817a-79ac6475d945" providerId="ADAL" clId="{64BA5BF5-5085-4BF8-A680-35A1CE3C2B62}" dt="2025-01-17T14:05:48.117" v="160"/>
        <pc:sldMkLst>
          <pc:docMk/>
          <pc:sldMk cId="1399775581" sldId="819"/>
        </pc:sldMkLst>
        <pc:graphicFrameChg chg="mod">
          <ac:chgData name="Mario Ruedas Racines" userId="c80df098-6526-4394-817a-79ac6475d945" providerId="ADAL" clId="{64BA5BF5-5085-4BF8-A680-35A1CE3C2B62}" dt="2025-01-17T14:05:48.117" v="160"/>
          <ac:graphicFrameMkLst>
            <pc:docMk/>
            <pc:sldMk cId="1399775581" sldId="819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64BA5BF5-5085-4BF8-A680-35A1CE3C2B62}" dt="2025-01-17T14:05:54.590" v="161"/>
        <pc:sldMkLst>
          <pc:docMk/>
          <pc:sldMk cId="488571142" sldId="820"/>
        </pc:sldMkLst>
        <pc:graphicFrameChg chg="mod">
          <ac:chgData name="Mario Ruedas Racines" userId="c80df098-6526-4394-817a-79ac6475d945" providerId="ADAL" clId="{64BA5BF5-5085-4BF8-A680-35A1CE3C2B62}" dt="2025-01-17T14:05:54.590" v="161"/>
          <ac:graphicFrameMkLst>
            <pc:docMk/>
            <pc:sldMk cId="488571142" sldId="820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64BA5BF5-5085-4BF8-A680-35A1CE3C2B62}" dt="2025-01-17T14:06:04.341" v="162"/>
        <pc:sldMkLst>
          <pc:docMk/>
          <pc:sldMk cId="2093751723" sldId="821"/>
        </pc:sldMkLst>
        <pc:graphicFrameChg chg="mod">
          <ac:chgData name="Mario Ruedas Racines" userId="c80df098-6526-4394-817a-79ac6475d945" providerId="ADAL" clId="{64BA5BF5-5085-4BF8-A680-35A1CE3C2B62}" dt="2025-01-17T14:06:04.341" v="162"/>
          <ac:graphicFrameMkLst>
            <pc:docMk/>
            <pc:sldMk cId="2093751723" sldId="821"/>
            <ac:graphicFrameMk id="6" creationId="{00000000-0000-0000-0000-000000000000}"/>
          </ac:graphicFrameMkLst>
        </pc:graphicFrameChg>
      </pc:sldChg>
    </pc:docChg>
  </pc:docChgLst>
  <pc:docChgLst>
    <pc:chgData name="Diana Castaneda" userId="7b44afa0-e4de-462a-9df6-46a80899ffce" providerId="ADAL" clId="{B5854495-260A-4885-ABF6-36E072F32CC5}"/>
    <pc:docChg chg="custSel modSld">
      <pc:chgData name="Diana Castaneda" userId="7b44afa0-e4de-462a-9df6-46a80899ffce" providerId="ADAL" clId="{B5854495-260A-4885-ABF6-36E072F32CC5}" dt="2025-01-17T16:16:06.782" v="133" actId="1076"/>
      <pc:docMkLst>
        <pc:docMk/>
      </pc:docMkLst>
      <pc:sldChg chg="modSp mod">
        <pc:chgData name="Diana Castaneda" userId="7b44afa0-e4de-462a-9df6-46a80899ffce" providerId="ADAL" clId="{B5854495-260A-4885-ABF6-36E072F32CC5}" dt="2025-01-17T13:44:21.673" v="1" actId="20577"/>
        <pc:sldMkLst>
          <pc:docMk/>
          <pc:sldMk cId="1401720506" sldId="610"/>
        </pc:sldMkLst>
        <pc:spChg chg="mod">
          <ac:chgData name="Diana Castaneda" userId="7b44afa0-e4de-462a-9df6-46a80899ffce" providerId="ADAL" clId="{B5854495-260A-4885-ABF6-36E072F32CC5}" dt="2025-01-17T13:44:21.673" v="1" actId="20577"/>
          <ac:spMkLst>
            <pc:docMk/>
            <pc:sldMk cId="1401720506" sldId="610"/>
            <ac:spMk id="3" creationId="{00000000-0000-0000-0000-000000000000}"/>
          </ac:spMkLst>
        </pc:spChg>
      </pc:sldChg>
      <pc:sldChg chg="addSp delSp modSp mod">
        <pc:chgData name="Diana Castaneda" userId="7b44afa0-e4de-462a-9df6-46a80899ffce" providerId="ADAL" clId="{B5854495-260A-4885-ABF6-36E072F32CC5}" dt="2025-01-17T13:50:30.880" v="85" actId="20577"/>
        <pc:sldMkLst>
          <pc:docMk/>
          <pc:sldMk cId="1745903853" sldId="688"/>
        </pc:sldMkLst>
        <pc:spChg chg="mod">
          <ac:chgData name="Diana Castaneda" userId="7b44afa0-e4de-462a-9df6-46a80899ffce" providerId="ADAL" clId="{B5854495-260A-4885-ABF6-36E072F32CC5}" dt="2025-01-17T13:50:23.070" v="80" actId="20577"/>
          <ac:spMkLst>
            <pc:docMk/>
            <pc:sldMk cId="1745903853" sldId="688"/>
            <ac:spMk id="3" creationId="{7CF5E599-69CD-46DA-88BD-89E7BC13B5D6}"/>
          </ac:spMkLst>
        </pc:spChg>
        <pc:spChg chg="mod">
          <ac:chgData name="Diana Castaneda" userId="7b44afa0-e4de-462a-9df6-46a80899ffce" providerId="ADAL" clId="{B5854495-260A-4885-ABF6-36E072F32CC5}" dt="2025-01-17T13:50:30.880" v="85" actId="20577"/>
          <ac:spMkLst>
            <pc:docMk/>
            <pc:sldMk cId="1745903853" sldId="688"/>
            <ac:spMk id="4" creationId="{48F9ECED-45ED-A3D2-072D-DCFB9B599A7E}"/>
          </ac:spMkLst>
        </pc:spChg>
      </pc:sldChg>
      <pc:sldChg chg="addSp delSp modSp mod">
        <pc:chgData name="Diana Castaneda" userId="7b44afa0-e4de-462a-9df6-46a80899ffce" providerId="ADAL" clId="{B5854495-260A-4885-ABF6-36E072F32CC5}" dt="2025-01-17T16:16:06.782" v="133" actId="1076"/>
        <pc:sldMkLst>
          <pc:docMk/>
          <pc:sldMk cId="3165238950" sldId="721"/>
        </pc:sldMkLst>
        <pc:spChg chg="mod">
          <ac:chgData name="Diana Castaneda" userId="7b44afa0-e4de-462a-9df6-46a80899ffce" providerId="ADAL" clId="{B5854495-260A-4885-ABF6-36E072F32CC5}" dt="2025-01-17T13:45:03.792" v="16" actId="20577"/>
          <ac:spMkLst>
            <pc:docMk/>
            <pc:sldMk cId="3165238950" sldId="721"/>
            <ac:spMk id="33" creationId="{4AF5EA14-84EE-4ECB-AD95-C59D60C0E334}"/>
          </ac:spMkLst>
        </pc:spChg>
        <pc:spChg chg="mod">
          <ac:chgData name="Diana Castaneda" userId="7b44afa0-e4de-462a-9df6-46a80899ffce" providerId="ADAL" clId="{B5854495-260A-4885-ABF6-36E072F32CC5}" dt="2025-01-17T13:45:38.192" v="64" actId="20577"/>
          <ac:spMkLst>
            <pc:docMk/>
            <pc:sldMk cId="3165238950" sldId="721"/>
            <ac:spMk id="43" creationId="{13979D48-C8DD-4E47-BD2C-79FE069D3CAD}"/>
          </ac:spMkLst>
        </pc:spChg>
        <pc:spChg chg="mod">
          <ac:chgData name="Diana Castaneda" userId="7b44afa0-e4de-462a-9df6-46a80899ffce" providerId="ADAL" clId="{B5854495-260A-4885-ABF6-36E072F32CC5}" dt="2025-01-17T13:44:47.652" v="10" actId="6549"/>
          <ac:spMkLst>
            <pc:docMk/>
            <pc:sldMk cId="3165238950" sldId="721"/>
            <ac:spMk id="47" creationId="{915A2D84-83E1-49A9-835F-D5A941C09D2C}"/>
          </ac:spMkLst>
        </pc:spChg>
        <pc:spChg chg="mod">
          <ac:chgData name="Diana Castaneda" userId="7b44afa0-e4de-462a-9df6-46a80899ffce" providerId="ADAL" clId="{B5854495-260A-4885-ABF6-36E072F32CC5}" dt="2025-01-17T13:44:50.842" v="12" actId="6549"/>
          <ac:spMkLst>
            <pc:docMk/>
            <pc:sldMk cId="3165238950" sldId="721"/>
            <ac:spMk id="49" creationId="{5798C68E-D859-4D2F-A166-70A3071BAAA6}"/>
          </ac:spMkLst>
        </pc:spChg>
        <pc:spChg chg="mod">
          <ac:chgData name="Diana Castaneda" userId="7b44afa0-e4de-462a-9df6-46a80899ffce" providerId="ADAL" clId="{B5854495-260A-4885-ABF6-36E072F32CC5}" dt="2025-01-17T14:38:21.849" v="96" actId="20577"/>
          <ac:spMkLst>
            <pc:docMk/>
            <pc:sldMk cId="3165238950" sldId="721"/>
            <ac:spMk id="87" creationId="{F26C4AC2-4166-4F4B-A5E2-34BEE2C151DA}"/>
          </ac:spMkLst>
        </pc:spChg>
        <pc:spChg chg="mod">
          <ac:chgData name="Diana Castaneda" userId="7b44afa0-e4de-462a-9df6-46a80899ffce" providerId="ADAL" clId="{B5854495-260A-4885-ABF6-36E072F32CC5}" dt="2025-01-17T13:45:13.497" v="22" actId="20577"/>
          <ac:spMkLst>
            <pc:docMk/>
            <pc:sldMk cId="3165238950" sldId="721"/>
            <ac:spMk id="91" creationId="{2EB02CC8-8317-4745-A3CD-7D1282A58560}"/>
          </ac:spMkLst>
        </pc:spChg>
        <pc:graphicFrameChg chg="modGraphic">
          <ac:chgData name="Diana Castaneda" userId="7b44afa0-e4de-462a-9df6-46a80899ffce" providerId="ADAL" clId="{B5854495-260A-4885-ABF6-36E072F32CC5}" dt="2025-01-17T14:52:33.908" v="107" actId="20577"/>
          <ac:graphicFrameMkLst>
            <pc:docMk/>
            <pc:sldMk cId="3165238950" sldId="721"/>
            <ac:graphicFrameMk id="41" creationId="{40D40B23-8672-451E-BED6-BBA861CDFD02}"/>
          </ac:graphicFrameMkLst>
        </pc:graphicFrameChg>
      </pc:sldChg>
      <pc:sldChg chg="addSp delSp modSp mod">
        <pc:chgData name="Diana Castaneda" userId="7b44afa0-e4de-462a-9df6-46a80899ffce" providerId="ADAL" clId="{B5854495-260A-4885-ABF6-36E072F32CC5}" dt="2025-01-17T16:13:51.636" v="111" actId="1076"/>
        <pc:sldMkLst>
          <pc:docMk/>
          <pc:sldMk cId="3176687543" sldId="840"/>
        </pc:sldMkLst>
      </pc:sldChg>
    </pc:docChg>
  </pc:docChgLst>
  <pc:docChgLst>
    <pc:chgData name="Diana Castaneda" userId="7b44afa0-e4de-462a-9df6-46a80899ffce" providerId="ADAL" clId="{88C7281B-C4D6-4AED-9575-BA7D35EDFF85}"/>
    <pc:docChg chg="undo custSel modSld">
      <pc:chgData name="Diana Castaneda" userId="7b44afa0-e4de-462a-9df6-46a80899ffce" providerId="ADAL" clId="{88C7281B-C4D6-4AED-9575-BA7D35EDFF85}" dt="2025-01-23T16:24:32.634" v="112" actId="6549"/>
      <pc:docMkLst>
        <pc:docMk/>
      </pc:docMkLst>
      <pc:sldChg chg="modSp mod">
        <pc:chgData name="Diana Castaneda" userId="7b44afa0-e4de-462a-9df6-46a80899ffce" providerId="ADAL" clId="{88C7281B-C4D6-4AED-9575-BA7D35EDFF85}" dt="2025-01-23T13:22:05.337" v="1" actId="20577"/>
        <pc:sldMkLst>
          <pc:docMk/>
          <pc:sldMk cId="1401720506" sldId="610"/>
        </pc:sldMkLst>
        <pc:spChg chg="mod">
          <ac:chgData name="Diana Castaneda" userId="7b44afa0-e4de-462a-9df6-46a80899ffce" providerId="ADAL" clId="{88C7281B-C4D6-4AED-9575-BA7D35EDFF85}" dt="2025-01-23T13:22:05.337" v="1" actId="20577"/>
          <ac:spMkLst>
            <pc:docMk/>
            <pc:sldMk cId="1401720506" sldId="610"/>
            <ac:spMk id="3" creationId="{00000000-0000-0000-0000-000000000000}"/>
          </ac:spMkLst>
        </pc:spChg>
      </pc:sldChg>
      <pc:sldChg chg="addSp delSp modSp mod">
        <pc:chgData name="Diana Castaneda" userId="7b44afa0-e4de-462a-9df6-46a80899ffce" providerId="ADAL" clId="{88C7281B-C4D6-4AED-9575-BA7D35EDFF85}" dt="2025-01-23T13:34:43.361" v="64" actId="20577"/>
        <pc:sldMkLst>
          <pc:docMk/>
          <pc:sldMk cId="1745903853" sldId="688"/>
        </pc:sldMkLst>
        <pc:spChg chg="mod">
          <ac:chgData name="Diana Castaneda" userId="7b44afa0-e4de-462a-9df6-46a80899ffce" providerId="ADAL" clId="{88C7281B-C4D6-4AED-9575-BA7D35EDFF85}" dt="2025-01-23T13:27:21.668" v="54" actId="20577"/>
          <ac:spMkLst>
            <pc:docMk/>
            <pc:sldMk cId="1745903853" sldId="688"/>
            <ac:spMk id="3" creationId="{7CF5E599-69CD-46DA-88BD-89E7BC13B5D6}"/>
          </ac:spMkLst>
        </pc:spChg>
        <pc:spChg chg="mod">
          <ac:chgData name="Diana Castaneda" userId="7b44afa0-e4de-462a-9df6-46a80899ffce" providerId="ADAL" clId="{88C7281B-C4D6-4AED-9575-BA7D35EDFF85}" dt="2025-01-23T13:34:43.361" v="64" actId="20577"/>
          <ac:spMkLst>
            <pc:docMk/>
            <pc:sldMk cId="1745903853" sldId="688"/>
            <ac:spMk id="4" creationId="{48F9ECED-45ED-A3D2-072D-DCFB9B599A7E}"/>
          </ac:spMkLst>
        </pc:spChg>
        <pc:picChg chg="add mod">
          <ac:chgData name="Diana Castaneda" userId="7b44afa0-e4de-462a-9df6-46a80899ffce" providerId="ADAL" clId="{88C7281B-C4D6-4AED-9575-BA7D35EDFF85}" dt="2025-01-23T13:27:15.492" v="50" actId="1076"/>
          <ac:picMkLst>
            <pc:docMk/>
            <pc:sldMk cId="1745903853" sldId="688"/>
            <ac:picMk id="2" creationId="{AC0501E0-127F-F60F-2748-3C8C96A9DF69}"/>
          </ac:picMkLst>
        </pc:picChg>
        <pc:picChg chg="add mod">
          <ac:chgData name="Diana Castaneda" userId="7b44afa0-e4de-462a-9df6-46a80899ffce" providerId="ADAL" clId="{88C7281B-C4D6-4AED-9575-BA7D35EDFF85}" dt="2025-01-23T13:34:37.251" v="58" actId="1076"/>
          <ac:picMkLst>
            <pc:docMk/>
            <pc:sldMk cId="1745903853" sldId="688"/>
            <ac:picMk id="6" creationId="{36DB837C-8319-E5CC-61D9-72738676333D}"/>
          </ac:picMkLst>
        </pc:picChg>
        <pc:picChg chg="del">
          <ac:chgData name="Diana Castaneda" userId="7b44afa0-e4de-462a-9df6-46a80899ffce" providerId="ADAL" clId="{88C7281B-C4D6-4AED-9575-BA7D35EDFF85}" dt="2025-01-23T13:34:26.997" v="55" actId="478"/>
          <ac:picMkLst>
            <pc:docMk/>
            <pc:sldMk cId="1745903853" sldId="688"/>
            <ac:picMk id="1026" creationId="{4118076D-B2EA-0F4A-EF79-B7B2F53D4D70}"/>
          </ac:picMkLst>
        </pc:picChg>
        <pc:picChg chg="del">
          <ac:chgData name="Diana Castaneda" userId="7b44afa0-e4de-462a-9df6-46a80899ffce" providerId="ADAL" clId="{88C7281B-C4D6-4AED-9575-BA7D35EDFF85}" dt="2025-01-23T13:27:09.232" v="47" actId="478"/>
          <ac:picMkLst>
            <pc:docMk/>
            <pc:sldMk cId="1745903853" sldId="688"/>
            <ac:picMk id="1028" creationId="{3FCF7533-E58A-A456-A37C-1F217539AACF}"/>
          </ac:picMkLst>
        </pc:picChg>
      </pc:sldChg>
      <pc:sldChg chg="addSp delSp modSp mod">
        <pc:chgData name="Diana Castaneda" userId="7b44afa0-e4de-462a-9df6-46a80899ffce" providerId="ADAL" clId="{88C7281B-C4D6-4AED-9575-BA7D35EDFF85}" dt="2025-01-23T16:03:29.179" v="109" actId="1076"/>
        <pc:sldMkLst>
          <pc:docMk/>
          <pc:sldMk cId="3165238950" sldId="721"/>
        </pc:sldMkLst>
        <pc:spChg chg="mod">
          <ac:chgData name="Diana Castaneda" userId="7b44afa0-e4de-462a-9df6-46a80899ffce" providerId="ADAL" clId="{88C7281B-C4D6-4AED-9575-BA7D35EDFF85}" dt="2025-01-23T13:22:46.432" v="22" actId="20577"/>
          <ac:spMkLst>
            <pc:docMk/>
            <pc:sldMk cId="3165238950" sldId="721"/>
            <ac:spMk id="33" creationId="{4AF5EA14-84EE-4ECB-AD95-C59D60C0E334}"/>
          </ac:spMkLst>
        </pc:spChg>
        <pc:spChg chg="mod">
          <ac:chgData name="Diana Castaneda" userId="7b44afa0-e4de-462a-9df6-46a80899ffce" providerId="ADAL" clId="{88C7281B-C4D6-4AED-9575-BA7D35EDFF85}" dt="2025-01-23T13:22:58.576" v="43" actId="20577"/>
          <ac:spMkLst>
            <pc:docMk/>
            <pc:sldMk cId="3165238950" sldId="721"/>
            <ac:spMk id="43" creationId="{13979D48-C8DD-4E47-BD2C-79FE069D3CAD}"/>
          </ac:spMkLst>
        </pc:spChg>
        <pc:spChg chg="mod">
          <ac:chgData name="Diana Castaneda" userId="7b44afa0-e4de-462a-9df6-46a80899ffce" providerId="ADAL" clId="{88C7281B-C4D6-4AED-9575-BA7D35EDFF85}" dt="2025-01-23T13:22:31.713" v="12" actId="20577"/>
          <ac:spMkLst>
            <pc:docMk/>
            <pc:sldMk cId="3165238950" sldId="721"/>
            <ac:spMk id="47" creationId="{915A2D84-83E1-49A9-835F-D5A941C09D2C}"/>
          </ac:spMkLst>
        </pc:spChg>
        <pc:spChg chg="mod">
          <ac:chgData name="Diana Castaneda" userId="7b44afa0-e4de-462a-9df6-46a80899ffce" providerId="ADAL" clId="{88C7281B-C4D6-4AED-9575-BA7D35EDFF85}" dt="2025-01-23T13:22:38.184" v="18" actId="20577"/>
          <ac:spMkLst>
            <pc:docMk/>
            <pc:sldMk cId="3165238950" sldId="721"/>
            <ac:spMk id="49" creationId="{5798C68E-D859-4D2F-A166-70A3071BAAA6}"/>
          </ac:spMkLst>
        </pc:spChg>
        <pc:spChg chg="mod">
          <ac:chgData name="Diana Castaneda" userId="7b44afa0-e4de-462a-9df6-46a80899ffce" providerId="ADAL" clId="{88C7281B-C4D6-4AED-9575-BA7D35EDFF85}" dt="2025-01-23T13:22:51.480" v="26" actId="20577"/>
          <ac:spMkLst>
            <pc:docMk/>
            <pc:sldMk cId="3165238950" sldId="721"/>
            <ac:spMk id="91" creationId="{2EB02CC8-8317-4745-A3CD-7D1282A58560}"/>
          </ac:spMkLst>
        </pc:spChg>
        <pc:graphicFrameChg chg="modGraphic">
          <ac:chgData name="Diana Castaneda" userId="7b44afa0-e4de-462a-9df6-46a80899ffce" providerId="ADAL" clId="{88C7281B-C4D6-4AED-9575-BA7D35EDFF85}" dt="2025-01-23T13:23:02.402" v="45" actId="6549"/>
          <ac:graphicFrameMkLst>
            <pc:docMk/>
            <pc:sldMk cId="3165238950" sldId="721"/>
            <ac:graphicFrameMk id="41" creationId="{40D40B23-8672-451E-BED6-BBA861CDFD02}"/>
          </ac:graphicFrameMkLst>
        </pc:graphicFrameChg>
        <pc:picChg chg="del">
          <ac:chgData name="Diana Castaneda" userId="7b44afa0-e4de-462a-9df6-46a80899ffce" providerId="ADAL" clId="{88C7281B-C4D6-4AED-9575-BA7D35EDFF85}" dt="2025-01-23T16:03:26.151" v="108" actId="478"/>
          <ac:picMkLst>
            <pc:docMk/>
            <pc:sldMk cId="3165238950" sldId="721"/>
            <ac:picMk id="14" creationId="{FF284EA6-86C3-BA70-D059-D79E9A8B1DCB}"/>
          </ac:picMkLst>
        </pc:picChg>
        <pc:picChg chg="add mod">
          <ac:chgData name="Diana Castaneda" userId="7b44afa0-e4de-462a-9df6-46a80899ffce" providerId="ADAL" clId="{88C7281B-C4D6-4AED-9575-BA7D35EDFF85}" dt="2025-01-23T16:02:52.468" v="97" actId="1076"/>
          <ac:picMkLst>
            <pc:docMk/>
            <pc:sldMk cId="3165238950" sldId="721"/>
            <ac:picMk id="15" creationId="{3F893902-D369-77B0-BDF5-265DDD55C69B}"/>
          </ac:picMkLst>
        </pc:picChg>
        <pc:picChg chg="del">
          <ac:chgData name="Diana Castaneda" userId="7b44afa0-e4de-462a-9df6-46a80899ffce" providerId="ADAL" clId="{88C7281B-C4D6-4AED-9575-BA7D35EDFF85}" dt="2025-01-23T16:02:48.280" v="95" actId="478"/>
          <ac:picMkLst>
            <pc:docMk/>
            <pc:sldMk cId="3165238950" sldId="721"/>
            <ac:picMk id="18" creationId="{8BD7EBBB-A163-E81F-10AB-ACFF262E2280}"/>
          </ac:picMkLst>
        </pc:picChg>
        <pc:picChg chg="add mod">
          <ac:chgData name="Diana Castaneda" userId="7b44afa0-e4de-462a-9df6-46a80899ffce" providerId="ADAL" clId="{88C7281B-C4D6-4AED-9575-BA7D35EDFF85}" dt="2025-01-23T16:03:08.761" v="103" actId="1076"/>
          <ac:picMkLst>
            <pc:docMk/>
            <pc:sldMk cId="3165238950" sldId="721"/>
            <ac:picMk id="19" creationId="{EC164C47-D104-2E62-3A7F-6C3E5D5FE6B3}"/>
          </ac:picMkLst>
        </pc:picChg>
        <pc:picChg chg="del">
          <ac:chgData name="Diana Castaneda" userId="7b44afa0-e4de-462a-9df6-46a80899ffce" providerId="ADAL" clId="{88C7281B-C4D6-4AED-9575-BA7D35EDFF85}" dt="2025-01-23T16:03:05.982" v="102" actId="478"/>
          <ac:picMkLst>
            <pc:docMk/>
            <pc:sldMk cId="3165238950" sldId="721"/>
            <ac:picMk id="25" creationId="{41679F48-960A-F613-F47C-295C5A4DA61D}"/>
          </ac:picMkLst>
        </pc:picChg>
        <pc:picChg chg="add mod">
          <ac:chgData name="Diana Castaneda" userId="7b44afa0-e4de-462a-9df6-46a80899ffce" providerId="ADAL" clId="{88C7281B-C4D6-4AED-9575-BA7D35EDFF85}" dt="2025-01-23T16:03:29.179" v="109" actId="1076"/>
          <ac:picMkLst>
            <pc:docMk/>
            <pc:sldMk cId="3165238950" sldId="721"/>
            <ac:picMk id="35" creationId="{664305BE-CB61-BFA5-CDD1-9995B4EA4E7F}"/>
          </ac:picMkLst>
        </pc:picChg>
        <pc:picChg chg="add del">
          <ac:chgData name="Diana Castaneda" userId="7b44afa0-e4de-462a-9df6-46a80899ffce" providerId="ADAL" clId="{88C7281B-C4D6-4AED-9575-BA7D35EDFF85}" dt="2025-01-23T13:22:28.867" v="10" actId="478"/>
          <ac:picMkLst>
            <pc:docMk/>
            <pc:sldMk cId="3165238950" sldId="721"/>
            <ac:picMk id="75" creationId="{8DDBC73D-204F-F7FB-4FEA-C265DB3BFD8D}"/>
          </ac:picMkLst>
        </pc:picChg>
      </pc:sldChg>
      <pc:sldChg chg="modSp mod">
        <pc:chgData name="Diana Castaneda" userId="7b44afa0-e4de-462a-9df6-46a80899ffce" providerId="ADAL" clId="{88C7281B-C4D6-4AED-9575-BA7D35EDFF85}" dt="2025-01-23T16:24:32.634" v="112" actId="6549"/>
        <pc:sldMkLst>
          <pc:docMk/>
          <pc:sldMk cId="1547099231" sldId="842"/>
        </pc:sldMkLst>
        <pc:spChg chg="mod">
          <ac:chgData name="Diana Castaneda" userId="7b44afa0-e4de-462a-9df6-46a80899ffce" providerId="ADAL" clId="{88C7281B-C4D6-4AED-9575-BA7D35EDFF85}" dt="2025-01-23T14:02:26.277" v="90" actId="6549"/>
          <ac:spMkLst>
            <pc:docMk/>
            <pc:sldMk cId="1547099231" sldId="842"/>
            <ac:spMk id="3" creationId="{725ED92B-00BA-D8C0-0FAF-7C08C991E586}"/>
          </ac:spMkLst>
        </pc:spChg>
        <pc:spChg chg="mod">
          <ac:chgData name="Diana Castaneda" userId="7b44afa0-e4de-462a-9df6-46a80899ffce" providerId="ADAL" clId="{88C7281B-C4D6-4AED-9575-BA7D35EDFF85}" dt="2025-01-23T13:22:21.764" v="8" actId="20577"/>
          <ac:spMkLst>
            <pc:docMk/>
            <pc:sldMk cId="1547099231" sldId="842"/>
            <ac:spMk id="12" creationId="{08CDE2E7-5F73-0ADB-E7F2-2E941485AE23}"/>
          </ac:spMkLst>
        </pc:spChg>
        <pc:spChg chg="mod">
          <ac:chgData name="Diana Castaneda" userId="7b44afa0-e4de-462a-9df6-46a80899ffce" providerId="ADAL" clId="{88C7281B-C4D6-4AED-9575-BA7D35EDFF85}" dt="2025-01-23T13:22:11.856" v="4" actId="20577"/>
          <ac:spMkLst>
            <pc:docMk/>
            <pc:sldMk cId="1547099231" sldId="842"/>
            <ac:spMk id="13" creationId="{6E39676B-21E8-C815-160A-9C7E7AEAE3C4}"/>
          </ac:spMkLst>
        </pc:spChg>
        <pc:graphicFrameChg chg="mod">
          <ac:chgData name="Diana Castaneda" userId="7b44afa0-e4de-462a-9df6-46a80899ffce" providerId="ADAL" clId="{88C7281B-C4D6-4AED-9575-BA7D35EDFF85}" dt="2025-01-23T16:24:32.634" v="112" actId="6549"/>
          <ac:graphicFrameMkLst>
            <pc:docMk/>
            <pc:sldMk cId="1547099231" sldId="842"/>
            <ac:graphicFrameMk id="5" creationId="{A80DBE07-C3E1-43E3-9731-2DE0CF10E1B6}"/>
          </ac:graphicFrameMkLst>
        </pc:graphicFrameChg>
      </pc:sldChg>
    </pc:docChg>
  </pc:docChgLst>
  <pc:docChgLst>
    <pc:chgData name="Mario Ruedas Racines" userId="c80df098-6526-4394-817a-79ac6475d945" providerId="ADAL" clId="{096D34D3-D85A-44B8-A678-85A48C92D0E2}"/>
    <pc:docChg chg="undo custSel modSld">
      <pc:chgData name="Mario Ruedas Racines" userId="c80df098-6526-4394-817a-79ac6475d945" providerId="ADAL" clId="{096D34D3-D85A-44B8-A678-85A48C92D0E2}" dt="2025-01-13T14:23:14.397" v="388" actId="1076"/>
      <pc:docMkLst>
        <pc:docMk/>
      </pc:docMkLst>
      <pc:sldChg chg="addSp delSp modSp mod">
        <pc:chgData name="Mario Ruedas Racines" userId="c80df098-6526-4394-817a-79ac6475d945" providerId="ADAL" clId="{096D34D3-D85A-44B8-A678-85A48C92D0E2}" dt="2025-01-13T14:23:14.397" v="388" actId="1076"/>
        <pc:sldMkLst>
          <pc:docMk/>
          <pc:sldMk cId="3761602743" sldId="838"/>
        </pc:sldMkLst>
        <pc:picChg chg="add mod">
          <ac:chgData name="Mario Ruedas Racines" userId="c80df098-6526-4394-817a-79ac6475d945" providerId="ADAL" clId="{096D34D3-D85A-44B8-A678-85A48C92D0E2}" dt="2025-01-13T14:23:08.707" v="385" actId="1076"/>
          <ac:picMkLst>
            <pc:docMk/>
            <pc:sldMk cId="3761602743" sldId="838"/>
            <ac:picMk id="7" creationId="{DACA786E-E94F-2BC3-F656-3DA0FD26C1C8}"/>
          </ac:picMkLst>
        </pc:picChg>
        <pc:picChg chg="add mod">
          <ac:chgData name="Mario Ruedas Racines" userId="c80df098-6526-4394-817a-79ac6475d945" providerId="ADAL" clId="{096D34D3-D85A-44B8-A678-85A48C92D0E2}" dt="2025-01-13T14:23:07.101" v="384" actId="1076"/>
          <ac:picMkLst>
            <pc:docMk/>
            <pc:sldMk cId="3761602743" sldId="838"/>
            <ac:picMk id="8" creationId="{9AD57A63-F564-5BC6-0C39-86889D6392BD}"/>
          </ac:picMkLst>
        </pc:picChg>
      </pc:sldChg>
    </pc:docChg>
  </pc:docChgLst>
  <pc:docChgLst>
    <pc:chgData name="Diana Castaneda" userId="7b44afa0-e4de-462a-9df6-46a80899ffce" providerId="ADAL" clId="{896F9B69-4EF5-4696-A12A-3A7C74DA4013}"/>
    <pc:docChg chg="custSel modSld">
      <pc:chgData name="Diana Castaneda" userId="7b44afa0-e4de-462a-9df6-46a80899ffce" providerId="ADAL" clId="{896F9B69-4EF5-4696-A12A-3A7C74DA4013}" dt="2025-01-08T16:49:13.698" v="428" actId="1076"/>
      <pc:docMkLst>
        <pc:docMk/>
      </pc:docMkLst>
      <pc:sldChg chg="addSp delSp modSp mod">
        <pc:chgData name="Diana Castaneda" userId="7b44afa0-e4de-462a-9df6-46a80899ffce" providerId="ADAL" clId="{896F9B69-4EF5-4696-A12A-3A7C74DA4013}" dt="2025-01-08T16:23:00.662" v="383" actId="20577"/>
        <pc:sldMkLst>
          <pc:docMk/>
          <pc:sldMk cId="1745903853" sldId="688"/>
        </pc:sldMkLst>
        <pc:spChg chg="mod">
          <ac:chgData name="Diana Castaneda" userId="7b44afa0-e4de-462a-9df6-46a80899ffce" providerId="ADAL" clId="{896F9B69-4EF5-4696-A12A-3A7C74DA4013}" dt="2025-01-08T16:22:55.603" v="379" actId="20577"/>
          <ac:spMkLst>
            <pc:docMk/>
            <pc:sldMk cId="1745903853" sldId="688"/>
            <ac:spMk id="3" creationId="{7CF5E599-69CD-46DA-88BD-89E7BC13B5D6}"/>
          </ac:spMkLst>
        </pc:spChg>
        <pc:spChg chg="mod">
          <ac:chgData name="Diana Castaneda" userId="7b44afa0-e4de-462a-9df6-46a80899ffce" providerId="ADAL" clId="{896F9B69-4EF5-4696-A12A-3A7C74DA4013}" dt="2025-01-08T16:23:00.662" v="383" actId="20577"/>
          <ac:spMkLst>
            <pc:docMk/>
            <pc:sldMk cId="1745903853" sldId="688"/>
            <ac:spMk id="4" creationId="{48F9ECED-45ED-A3D2-072D-DCFB9B599A7E}"/>
          </ac:spMkLst>
        </pc:spChg>
        <pc:spChg chg="mod">
          <ac:chgData name="Diana Castaneda" userId="7b44afa0-e4de-462a-9df6-46a80899ffce" providerId="ADAL" clId="{896F9B69-4EF5-4696-A12A-3A7C74DA4013}" dt="2025-01-08T13:58:09.670" v="156" actId="1076"/>
          <ac:spMkLst>
            <pc:docMk/>
            <pc:sldMk cId="1745903853" sldId="688"/>
            <ac:spMk id="5" creationId="{9DD712A2-1AA8-4E51-BDAD-6CA4178D610B}"/>
          </ac:spMkLst>
        </pc:spChg>
      </pc:sldChg>
      <pc:sldChg chg="addSp delSp modSp mod">
        <pc:chgData name="Diana Castaneda" userId="7b44afa0-e4de-462a-9df6-46a80899ffce" providerId="ADAL" clId="{896F9B69-4EF5-4696-A12A-3A7C74DA4013}" dt="2025-01-08T16:21:21.288" v="366" actId="1076"/>
        <pc:sldMkLst>
          <pc:docMk/>
          <pc:sldMk cId="3165238950" sldId="721"/>
        </pc:sldMkLst>
        <pc:spChg chg="mod">
          <ac:chgData name="Diana Castaneda" userId="7b44afa0-e4de-462a-9df6-46a80899ffce" providerId="ADAL" clId="{896F9B69-4EF5-4696-A12A-3A7C74DA4013}" dt="2025-01-08T13:56:55.143" v="25" actId="20577"/>
          <ac:spMkLst>
            <pc:docMk/>
            <pc:sldMk cId="3165238950" sldId="721"/>
            <ac:spMk id="33" creationId="{4AF5EA14-84EE-4ECB-AD95-C59D60C0E334}"/>
          </ac:spMkLst>
        </pc:spChg>
        <pc:spChg chg="mod">
          <ac:chgData name="Diana Castaneda" userId="7b44afa0-e4de-462a-9df6-46a80899ffce" providerId="ADAL" clId="{896F9B69-4EF5-4696-A12A-3A7C74DA4013}" dt="2025-01-08T13:57:15.107" v="46" actId="20577"/>
          <ac:spMkLst>
            <pc:docMk/>
            <pc:sldMk cId="3165238950" sldId="721"/>
            <ac:spMk id="43" creationId="{13979D48-C8DD-4E47-BD2C-79FE069D3CAD}"/>
          </ac:spMkLst>
        </pc:spChg>
        <pc:spChg chg="mod">
          <ac:chgData name="Diana Castaneda" userId="7b44afa0-e4de-462a-9df6-46a80899ffce" providerId="ADAL" clId="{896F9B69-4EF5-4696-A12A-3A7C74DA4013}" dt="2025-01-08T13:56:38.555" v="15" actId="20577"/>
          <ac:spMkLst>
            <pc:docMk/>
            <pc:sldMk cId="3165238950" sldId="721"/>
            <ac:spMk id="47" creationId="{915A2D84-83E1-49A9-835F-D5A941C09D2C}"/>
          </ac:spMkLst>
        </pc:spChg>
        <pc:spChg chg="mod">
          <ac:chgData name="Diana Castaneda" userId="7b44afa0-e4de-462a-9df6-46a80899ffce" providerId="ADAL" clId="{896F9B69-4EF5-4696-A12A-3A7C74DA4013}" dt="2025-01-08T13:56:42.444" v="17" actId="20577"/>
          <ac:spMkLst>
            <pc:docMk/>
            <pc:sldMk cId="3165238950" sldId="721"/>
            <ac:spMk id="49" creationId="{5798C68E-D859-4D2F-A166-70A3071BAAA6}"/>
          </ac:spMkLst>
        </pc:spChg>
        <pc:spChg chg="mod">
          <ac:chgData name="Diana Castaneda" userId="7b44afa0-e4de-462a-9df6-46a80899ffce" providerId="ADAL" clId="{896F9B69-4EF5-4696-A12A-3A7C74DA4013}" dt="2025-01-08T16:02:17.935" v="339" actId="20577"/>
          <ac:spMkLst>
            <pc:docMk/>
            <pc:sldMk cId="3165238950" sldId="721"/>
            <ac:spMk id="87" creationId="{F26C4AC2-4166-4F4B-A5E2-34BEE2C151DA}"/>
          </ac:spMkLst>
        </pc:spChg>
        <pc:spChg chg="mod">
          <ac:chgData name="Diana Castaneda" userId="7b44afa0-e4de-462a-9df6-46a80899ffce" providerId="ADAL" clId="{896F9B69-4EF5-4696-A12A-3A7C74DA4013}" dt="2025-01-08T13:57:02.773" v="31" actId="20577"/>
          <ac:spMkLst>
            <pc:docMk/>
            <pc:sldMk cId="3165238950" sldId="721"/>
            <ac:spMk id="91" creationId="{2EB02CC8-8317-4745-A3CD-7D1282A58560}"/>
          </ac:spMkLst>
        </pc:spChg>
        <pc:graphicFrameChg chg="modGraphic">
          <ac:chgData name="Diana Castaneda" userId="7b44afa0-e4de-462a-9df6-46a80899ffce" providerId="ADAL" clId="{896F9B69-4EF5-4696-A12A-3A7C74DA4013}" dt="2025-01-08T16:02:44.150" v="365" actId="20577"/>
          <ac:graphicFrameMkLst>
            <pc:docMk/>
            <pc:sldMk cId="3165238950" sldId="721"/>
            <ac:graphicFrameMk id="41" creationId="{40D40B23-8672-451E-BED6-BBA861CDFD02}"/>
          </ac:graphicFrameMkLst>
        </pc:graphicFrameChg>
        <pc:picChg chg="mod">
          <ac:chgData name="Diana Castaneda" userId="7b44afa0-e4de-462a-9df6-46a80899ffce" providerId="ADAL" clId="{896F9B69-4EF5-4696-A12A-3A7C74DA4013}" dt="2025-01-08T16:02:28.281" v="341" actId="1076"/>
          <ac:picMkLst>
            <pc:docMk/>
            <pc:sldMk cId="3165238950" sldId="721"/>
            <ac:picMk id="9" creationId="{D08CFF86-843A-E9C7-9AE2-5D89F5523C67}"/>
          </ac:picMkLst>
        </pc:picChg>
        <pc:picChg chg="mod">
          <ac:chgData name="Diana Castaneda" userId="7b44afa0-e4de-462a-9df6-46a80899ffce" providerId="ADAL" clId="{896F9B69-4EF5-4696-A12A-3A7C74DA4013}" dt="2025-01-08T16:21:21.288" v="366" actId="1076"/>
          <ac:picMkLst>
            <pc:docMk/>
            <pc:sldMk cId="3165238950" sldId="721"/>
            <ac:picMk id="24" creationId="{59C2355C-54F6-14C7-D45A-62C44374C693}"/>
          </ac:picMkLst>
        </pc:picChg>
      </pc:sldChg>
      <pc:sldChg chg="addSp delSp modSp mod">
        <pc:chgData name="Diana Castaneda" userId="7b44afa0-e4de-462a-9df6-46a80899ffce" providerId="ADAL" clId="{896F9B69-4EF5-4696-A12A-3A7C74DA4013}" dt="2025-01-08T16:49:13.698" v="428" actId="1076"/>
        <pc:sldMkLst>
          <pc:docMk/>
          <pc:sldMk cId="3289937462" sldId="837"/>
        </pc:sldMkLst>
      </pc:sldChg>
    </pc:docChg>
  </pc:docChgLst>
  <pc:docChgLst>
    <pc:chgData name="Diana Castaneda" userId="7b44afa0-e4de-462a-9df6-46a80899ffce" providerId="ADAL" clId="{D620A4CC-436F-4FA9-8638-2C95301F8DF6}"/>
    <pc:docChg chg="custSel delSld modSld">
      <pc:chgData name="Diana Castaneda" userId="7b44afa0-e4de-462a-9df6-46a80899ffce" providerId="ADAL" clId="{D620A4CC-436F-4FA9-8638-2C95301F8DF6}" dt="2025-01-14T16:19:51.686" v="291" actId="1076"/>
      <pc:docMkLst>
        <pc:docMk/>
      </pc:docMkLst>
      <pc:sldChg chg="addSp delSp modSp mod">
        <pc:chgData name="Diana Castaneda" userId="7b44afa0-e4de-462a-9df6-46a80899ffce" providerId="ADAL" clId="{D620A4CC-436F-4FA9-8638-2C95301F8DF6}" dt="2025-01-14T14:43:43.974" v="216" actId="1076"/>
        <pc:sldMkLst>
          <pc:docMk/>
          <pc:sldMk cId="1745903853" sldId="688"/>
        </pc:sldMkLst>
        <pc:spChg chg="mod">
          <ac:chgData name="Diana Castaneda" userId="7b44afa0-e4de-462a-9df6-46a80899ffce" providerId="ADAL" clId="{D620A4CC-436F-4FA9-8638-2C95301F8DF6}" dt="2025-01-14T14:16:18.797" v="57" actId="20577"/>
          <ac:spMkLst>
            <pc:docMk/>
            <pc:sldMk cId="1745903853" sldId="688"/>
            <ac:spMk id="3" creationId="{7CF5E599-69CD-46DA-88BD-89E7BC13B5D6}"/>
          </ac:spMkLst>
        </pc:spChg>
        <pc:spChg chg="mod">
          <ac:chgData name="Diana Castaneda" userId="7b44afa0-e4de-462a-9df6-46a80899ffce" providerId="ADAL" clId="{D620A4CC-436F-4FA9-8638-2C95301F8DF6}" dt="2025-01-14T14:16:32.116" v="78" actId="20577"/>
          <ac:spMkLst>
            <pc:docMk/>
            <pc:sldMk cId="1745903853" sldId="688"/>
            <ac:spMk id="4" creationId="{48F9ECED-45ED-A3D2-072D-DCFB9B599A7E}"/>
          </ac:spMkLst>
        </pc:spChg>
        <pc:spChg chg="mod">
          <ac:chgData name="Diana Castaneda" userId="7b44afa0-e4de-462a-9df6-46a80899ffce" providerId="ADAL" clId="{D620A4CC-436F-4FA9-8638-2C95301F8DF6}" dt="2025-01-14T14:43:43.974" v="216" actId="1076"/>
          <ac:spMkLst>
            <pc:docMk/>
            <pc:sldMk cId="1745903853" sldId="688"/>
            <ac:spMk id="5" creationId="{9DD712A2-1AA8-4E51-BDAD-6CA4178D610B}"/>
          </ac:spMkLst>
        </pc:spChg>
      </pc:sldChg>
      <pc:sldChg chg="addSp delSp modSp mod">
        <pc:chgData name="Diana Castaneda" userId="7b44afa0-e4de-462a-9df6-46a80899ffce" providerId="ADAL" clId="{D620A4CC-436F-4FA9-8638-2C95301F8DF6}" dt="2025-01-14T14:54:49.924" v="237" actId="1076"/>
        <pc:sldMkLst>
          <pc:docMk/>
          <pc:sldMk cId="3165238950" sldId="721"/>
        </pc:sldMkLst>
        <pc:spChg chg="mod">
          <ac:chgData name="Diana Castaneda" userId="7b44afa0-e4de-462a-9df6-46a80899ffce" providerId="ADAL" clId="{D620A4CC-436F-4FA9-8638-2C95301F8DF6}" dt="2025-01-14T14:08:24.758" v="36" actId="20577"/>
          <ac:spMkLst>
            <pc:docMk/>
            <pc:sldMk cId="3165238950" sldId="721"/>
            <ac:spMk id="43" creationId="{13979D48-C8DD-4E47-BD2C-79FE069D3CAD}"/>
          </ac:spMkLst>
        </pc:spChg>
        <pc:spChg chg="mod">
          <ac:chgData name="Diana Castaneda" userId="7b44afa0-e4de-462a-9df6-46a80899ffce" providerId="ADAL" clId="{D620A4CC-436F-4FA9-8638-2C95301F8DF6}" dt="2025-01-14T14:08:00.178" v="22" actId="6549"/>
          <ac:spMkLst>
            <pc:docMk/>
            <pc:sldMk cId="3165238950" sldId="721"/>
            <ac:spMk id="47" creationId="{915A2D84-83E1-49A9-835F-D5A941C09D2C}"/>
          </ac:spMkLst>
        </pc:spChg>
        <pc:spChg chg="mod">
          <ac:chgData name="Diana Castaneda" userId="7b44afa0-e4de-462a-9df6-46a80899ffce" providerId="ADAL" clId="{D620A4CC-436F-4FA9-8638-2C95301F8DF6}" dt="2025-01-14T14:08:03.365" v="24" actId="20577"/>
          <ac:spMkLst>
            <pc:docMk/>
            <pc:sldMk cId="3165238950" sldId="721"/>
            <ac:spMk id="49" creationId="{5798C68E-D859-4D2F-A166-70A3071BAAA6}"/>
          </ac:spMkLst>
        </pc:spChg>
        <pc:spChg chg="mod">
          <ac:chgData name="Diana Castaneda" userId="7b44afa0-e4de-462a-9df6-46a80899ffce" providerId="ADAL" clId="{D620A4CC-436F-4FA9-8638-2C95301F8DF6}" dt="2025-01-14T14:42:48.678" v="82" actId="20577"/>
          <ac:spMkLst>
            <pc:docMk/>
            <pc:sldMk cId="3165238950" sldId="721"/>
            <ac:spMk id="87" creationId="{F26C4AC2-4166-4F4B-A5E2-34BEE2C151DA}"/>
          </ac:spMkLst>
        </pc:spChg>
        <pc:graphicFrameChg chg="modGraphic">
          <ac:chgData name="Diana Castaneda" userId="7b44afa0-e4de-462a-9df6-46a80899ffce" providerId="ADAL" clId="{D620A4CC-436F-4FA9-8638-2C95301F8DF6}" dt="2025-01-14T14:43:08.653" v="119" actId="20577"/>
          <ac:graphicFrameMkLst>
            <pc:docMk/>
            <pc:sldMk cId="3165238950" sldId="721"/>
            <ac:graphicFrameMk id="41" creationId="{40D40B23-8672-451E-BED6-BBA861CDFD02}"/>
          </ac:graphicFrameMkLst>
        </pc:graphicFrameChg>
      </pc:sldChg>
      <pc:sldChg chg="del">
        <pc:chgData name="Diana Castaneda" userId="7b44afa0-e4de-462a-9df6-46a80899ffce" providerId="ADAL" clId="{D620A4CC-436F-4FA9-8638-2C95301F8DF6}" dt="2025-01-14T13:58:46.152" v="1" actId="47"/>
        <pc:sldMkLst>
          <pc:docMk/>
          <pc:sldMk cId="3289937462" sldId="837"/>
        </pc:sldMkLst>
      </pc:sldChg>
      <pc:sldChg chg="del">
        <pc:chgData name="Diana Castaneda" userId="7b44afa0-e4de-462a-9df6-46a80899ffce" providerId="ADAL" clId="{D620A4CC-436F-4FA9-8638-2C95301F8DF6}" dt="2025-01-14T13:58:44.936" v="0" actId="47"/>
        <pc:sldMkLst>
          <pc:docMk/>
          <pc:sldMk cId="2772119264" sldId="839"/>
        </pc:sldMkLst>
      </pc:sldChg>
      <pc:sldChg chg="addSp delSp modSp mod">
        <pc:chgData name="Diana Castaneda" userId="7b44afa0-e4de-462a-9df6-46a80899ffce" providerId="ADAL" clId="{D620A4CC-436F-4FA9-8638-2C95301F8DF6}" dt="2025-01-14T16:19:51.686" v="291" actId="1076"/>
        <pc:sldMkLst>
          <pc:docMk/>
          <pc:sldMk cId="3176687543" sldId="840"/>
        </pc:sldMkLst>
      </pc:sldChg>
    </pc:docChg>
  </pc:docChgLst>
  <pc:docChgLst>
    <pc:chgData name="Diana Castaneda" userId="7b44afa0-e4de-462a-9df6-46a80899ffce" providerId="ADAL" clId="{C1E13BB3-A512-4589-AD50-7CC1C79CC7E4}"/>
    <pc:docChg chg="custSel delSld modSld">
      <pc:chgData name="Diana Castaneda" userId="7b44afa0-e4de-462a-9df6-46a80899ffce" providerId="ADAL" clId="{C1E13BB3-A512-4589-AD50-7CC1C79CC7E4}" dt="2025-01-21T16:17:18.662" v="118" actId="1076"/>
      <pc:docMkLst>
        <pc:docMk/>
      </pc:docMkLst>
      <pc:sldChg chg="addSp delSp modSp">
        <pc:chgData name="Diana Castaneda" userId="7b44afa0-e4de-462a-9df6-46a80899ffce" providerId="ADAL" clId="{C1E13BB3-A512-4589-AD50-7CC1C79CC7E4}" dt="2025-01-21T14:37:12.734" v="66" actId="1076"/>
        <pc:sldMkLst>
          <pc:docMk/>
          <pc:sldMk cId="1745903853" sldId="688"/>
        </pc:sldMkLst>
      </pc:sldChg>
      <pc:sldChg chg="addSp delSp modSp mod">
        <pc:chgData name="Diana Castaneda" userId="7b44afa0-e4de-462a-9df6-46a80899ffce" providerId="ADAL" clId="{C1E13BB3-A512-4589-AD50-7CC1C79CC7E4}" dt="2025-01-21T15:12:31.874" v="100" actId="20577"/>
        <pc:sldMkLst>
          <pc:docMk/>
          <pc:sldMk cId="3165238950" sldId="721"/>
        </pc:sldMkLst>
        <pc:spChg chg="mod">
          <ac:chgData name="Diana Castaneda" userId="7b44afa0-e4de-462a-9df6-46a80899ffce" providerId="ADAL" clId="{C1E13BB3-A512-4589-AD50-7CC1C79CC7E4}" dt="2025-01-21T14:32:39.629" v="23" actId="20577"/>
          <ac:spMkLst>
            <pc:docMk/>
            <pc:sldMk cId="3165238950" sldId="721"/>
            <ac:spMk id="33" creationId="{4AF5EA14-84EE-4ECB-AD95-C59D60C0E334}"/>
          </ac:spMkLst>
        </pc:spChg>
        <pc:spChg chg="mod">
          <ac:chgData name="Diana Castaneda" userId="7b44afa0-e4de-462a-9df6-46a80899ffce" providerId="ADAL" clId="{C1E13BB3-A512-4589-AD50-7CC1C79CC7E4}" dt="2025-01-21T14:33:08.895" v="44" actId="20577"/>
          <ac:spMkLst>
            <pc:docMk/>
            <pc:sldMk cId="3165238950" sldId="721"/>
            <ac:spMk id="43" creationId="{13979D48-C8DD-4E47-BD2C-79FE069D3CAD}"/>
          </ac:spMkLst>
        </pc:spChg>
        <pc:spChg chg="mod">
          <ac:chgData name="Diana Castaneda" userId="7b44afa0-e4de-462a-9df6-46a80899ffce" providerId="ADAL" clId="{C1E13BB3-A512-4589-AD50-7CC1C79CC7E4}" dt="2025-01-21T14:11:57.846" v="15" actId="6549"/>
          <ac:spMkLst>
            <pc:docMk/>
            <pc:sldMk cId="3165238950" sldId="721"/>
            <ac:spMk id="47" creationId="{915A2D84-83E1-49A9-835F-D5A941C09D2C}"/>
          </ac:spMkLst>
        </pc:spChg>
        <pc:spChg chg="mod">
          <ac:chgData name="Diana Castaneda" userId="7b44afa0-e4de-462a-9df6-46a80899ffce" providerId="ADAL" clId="{C1E13BB3-A512-4589-AD50-7CC1C79CC7E4}" dt="2025-01-21T14:12:00.919" v="17" actId="20577"/>
          <ac:spMkLst>
            <pc:docMk/>
            <pc:sldMk cId="3165238950" sldId="721"/>
            <ac:spMk id="49" creationId="{5798C68E-D859-4D2F-A166-70A3071BAAA6}"/>
          </ac:spMkLst>
        </pc:spChg>
        <pc:spChg chg="mod">
          <ac:chgData name="Diana Castaneda" userId="7b44afa0-e4de-462a-9df6-46a80899ffce" providerId="ADAL" clId="{C1E13BB3-A512-4589-AD50-7CC1C79CC7E4}" dt="2025-01-21T14:32:46.168" v="27" actId="20577"/>
          <ac:spMkLst>
            <pc:docMk/>
            <pc:sldMk cId="3165238950" sldId="721"/>
            <ac:spMk id="91" creationId="{2EB02CC8-8317-4745-A3CD-7D1282A58560}"/>
          </ac:spMkLst>
        </pc:spChg>
        <pc:graphicFrameChg chg="modGraphic">
          <ac:chgData name="Diana Castaneda" userId="7b44afa0-e4de-462a-9df6-46a80899ffce" providerId="ADAL" clId="{C1E13BB3-A512-4589-AD50-7CC1C79CC7E4}" dt="2025-01-21T15:12:31.874" v="100" actId="20577"/>
          <ac:graphicFrameMkLst>
            <pc:docMk/>
            <pc:sldMk cId="3165238950" sldId="721"/>
            <ac:graphicFrameMk id="41" creationId="{40D40B23-8672-451E-BED6-BBA861CDFD02}"/>
          </ac:graphicFrameMkLst>
        </pc:graphicFrameChg>
      </pc:sldChg>
      <pc:sldChg chg="del">
        <pc:chgData name="Diana Castaneda" userId="7b44afa0-e4de-462a-9df6-46a80899ffce" providerId="ADAL" clId="{C1E13BB3-A512-4589-AD50-7CC1C79CC7E4}" dt="2025-01-21T14:11:31.725" v="2" actId="47"/>
        <pc:sldMkLst>
          <pc:docMk/>
          <pc:sldMk cId="3176687543" sldId="840"/>
        </pc:sldMkLst>
      </pc:sldChg>
      <pc:sldChg chg="del">
        <pc:chgData name="Diana Castaneda" userId="7b44afa0-e4de-462a-9df6-46a80899ffce" providerId="ADAL" clId="{C1E13BB3-A512-4589-AD50-7CC1C79CC7E4}" dt="2025-01-21T14:11:33.325" v="3" actId="47"/>
        <pc:sldMkLst>
          <pc:docMk/>
          <pc:sldMk cId="1472307223" sldId="841"/>
        </pc:sldMkLst>
      </pc:sldChg>
      <pc:sldChg chg="addSp delSp modSp mod">
        <pc:chgData name="Diana Castaneda" userId="7b44afa0-e4de-462a-9df6-46a80899ffce" providerId="ADAL" clId="{C1E13BB3-A512-4589-AD50-7CC1C79CC7E4}" dt="2025-01-21T16:17:18.662" v="118" actId="1076"/>
        <pc:sldMkLst>
          <pc:docMk/>
          <pc:sldMk cId="1547099231" sldId="842"/>
        </pc:sldMkLst>
        <pc:spChg chg="mod">
          <ac:chgData name="Diana Castaneda" userId="7b44afa0-e4de-462a-9df6-46a80899ffce" providerId="ADAL" clId="{C1E13BB3-A512-4589-AD50-7CC1C79CC7E4}" dt="2025-01-21T15:14:33.514" v="114" actId="20577"/>
          <ac:spMkLst>
            <pc:docMk/>
            <pc:sldMk cId="1547099231" sldId="842"/>
            <ac:spMk id="3" creationId="{725ED92B-00BA-D8C0-0FAF-7C08C991E586}"/>
          </ac:spMkLst>
        </pc:spChg>
        <pc:spChg chg="mod">
          <ac:chgData name="Diana Castaneda" userId="7b44afa0-e4de-462a-9df6-46a80899ffce" providerId="ADAL" clId="{C1E13BB3-A512-4589-AD50-7CC1C79CC7E4}" dt="2025-01-21T14:34:22.209" v="55" actId="20577"/>
          <ac:spMkLst>
            <pc:docMk/>
            <pc:sldMk cId="1547099231" sldId="842"/>
            <ac:spMk id="12" creationId="{08CDE2E7-5F73-0ADB-E7F2-2E941485AE23}"/>
          </ac:spMkLst>
        </pc:spChg>
        <pc:spChg chg="mod">
          <ac:chgData name="Diana Castaneda" userId="7b44afa0-e4de-462a-9df6-46a80899ffce" providerId="ADAL" clId="{C1E13BB3-A512-4589-AD50-7CC1C79CC7E4}" dt="2025-01-21T14:34:03.561" v="48" actId="20577"/>
          <ac:spMkLst>
            <pc:docMk/>
            <pc:sldMk cId="1547099231" sldId="842"/>
            <ac:spMk id="13" creationId="{6E39676B-21E8-C815-160A-9C7E7AEAE3C4}"/>
          </ac:spMkLst>
        </pc:spChg>
        <pc:graphicFrameChg chg="add mod">
          <ac:chgData name="Diana Castaneda" userId="7b44afa0-e4de-462a-9df6-46a80899ffce" providerId="ADAL" clId="{C1E13BB3-A512-4589-AD50-7CC1C79CC7E4}" dt="2025-01-21T16:17:18.662" v="118" actId="1076"/>
          <ac:graphicFrameMkLst>
            <pc:docMk/>
            <pc:sldMk cId="1547099231" sldId="842"/>
            <ac:graphicFrameMk id="5" creationId="{A80DBE07-C3E1-43E3-9731-2DE0CF10E1B6}"/>
          </ac:graphicFrameMkLst>
        </pc:graphicFrameChg>
      </pc:sldChg>
    </pc:docChg>
  </pc:docChgLst>
  <pc:docChgLst>
    <pc:chgData name="Mario Ruedas Racines" userId="c80df098-6526-4394-817a-79ac6475d945" providerId="ADAL" clId="{640F20BC-8CA0-43B2-AD4A-08081A3E1476}"/>
    <pc:docChg chg="undo custSel modSld">
      <pc:chgData name="Mario Ruedas Racines" userId="c80df098-6526-4394-817a-79ac6475d945" providerId="ADAL" clId="{640F20BC-8CA0-43B2-AD4A-08081A3E1476}" dt="2025-01-16T14:33:37.105" v="348" actId="1076"/>
      <pc:docMkLst>
        <pc:docMk/>
      </pc:docMkLst>
      <pc:sldChg chg="addSp delSp modSp mod">
        <pc:chgData name="Mario Ruedas Racines" userId="c80df098-6526-4394-817a-79ac6475d945" providerId="ADAL" clId="{640F20BC-8CA0-43B2-AD4A-08081A3E1476}" dt="2025-01-16T14:19:20.673" v="339" actId="313"/>
        <pc:sldMkLst>
          <pc:docMk/>
          <pc:sldMk cId="929199357" sldId="815"/>
        </pc:sldMkLst>
        <pc:spChg chg="mod">
          <ac:chgData name="Mario Ruedas Racines" userId="c80df098-6526-4394-817a-79ac6475d945" providerId="ADAL" clId="{640F20BC-8CA0-43B2-AD4A-08081A3E1476}" dt="2025-01-16T13:41:45.802" v="4" actId="255"/>
          <ac:spMkLst>
            <pc:docMk/>
            <pc:sldMk cId="929199357" sldId="815"/>
            <ac:spMk id="65" creationId="{00000000-0000-0000-0000-000000000000}"/>
          </ac:spMkLst>
        </pc:spChg>
        <pc:graphicFrameChg chg="mod modGraphic">
          <ac:chgData name="Mario Ruedas Racines" userId="c80df098-6526-4394-817a-79ac6475d945" providerId="ADAL" clId="{640F20BC-8CA0-43B2-AD4A-08081A3E1476}" dt="2025-01-16T14:19:20.673" v="339" actId="313"/>
          <ac:graphicFrameMkLst>
            <pc:docMk/>
            <pc:sldMk cId="929199357" sldId="815"/>
            <ac:graphicFrameMk id="34" creationId="{594314D5-D5C6-4C89-9EAB-593FEF3432E0}"/>
          </ac:graphicFrameMkLst>
        </pc:graphicFrameChg>
        <pc:picChg chg="add mod">
          <ac:chgData name="Mario Ruedas Racines" userId="c80df098-6526-4394-817a-79ac6475d945" providerId="ADAL" clId="{640F20BC-8CA0-43B2-AD4A-08081A3E1476}" dt="2025-01-16T14:15:55.283" v="7" actId="1076"/>
          <ac:picMkLst>
            <pc:docMk/>
            <pc:sldMk cId="929199357" sldId="815"/>
            <ac:picMk id="4" creationId="{284B596F-379A-5D98-7D23-AD333FA30E61}"/>
          </ac:picMkLst>
        </pc:picChg>
      </pc:sldChg>
      <pc:sldChg chg="modSp">
        <pc:chgData name="Mario Ruedas Racines" userId="c80df098-6526-4394-817a-79ac6475d945" providerId="ADAL" clId="{640F20BC-8CA0-43B2-AD4A-08081A3E1476}" dt="2025-01-16T14:19:29.384" v="340"/>
        <pc:sldMkLst>
          <pc:docMk/>
          <pc:sldMk cId="3491172182" sldId="816"/>
        </pc:sldMkLst>
        <pc:graphicFrameChg chg="mod">
          <ac:chgData name="Mario Ruedas Racines" userId="c80df098-6526-4394-817a-79ac6475d945" providerId="ADAL" clId="{640F20BC-8CA0-43B2-AD4A-08081A3E1476}" dt="2025-01-16T14:19:29.384" v="340"/>
          <ac:graphicFrameMkLst>
            <pc:docMk/>
            <pc:sldMk cId="3491172182" sldId="816"/>
            <ac:graphicFrameMk id="8" creationId="{2FD157E6-55F6-2A8D-5452-0DD5AC11A8FB}"/>
          </ac:graphicFrameMkLst>
        </pc:graphicFrameChg>
      </pc:sldChg>
      <pc:sldChg chg="modSp">
        <pc:chgData name="Mario Ruedas Racines" userId="c80df098-6526-4394-817a-79ac6475d945" providerId="ADAL" clId="{640F20BC-8CA0-43B2-AD4A-08081A3E1476}" dt="2025-01-16T14:19:40.340" v="341"/>
        <pc:sldMkLst>
          <pc:docMk/>
          <pc:sldMk cId="1117261487" sldId="817"/>
        </pc:sldMkLst>
        <pc:graphicFrameChg chg="mod">
          <ac:chgData name="Mario Ruedas Racines" userId="c80df098-6526-4394-817a-79ac6475d945" providerId="ADAL" clId="{640F20BC-8CA0-43B2-AD4A-08081A3E1476}" dt="2025-01-16T14:19:40.340" v="341"/>
          <ac:graphicFrameMkLst>
            <pc:docMk/>
            <pc:sldMk cId="1117261487" sldId="817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640F20BC-8CA0-43B2-AD4A-08081A3E1476}" dt="2025-01-16T14:24:22.870" v="342"/>
        <pc:sldMkLst>
          <pc:docMk/>
          <pc:sldMk cId="2590355076" sldId="818"/>
        </pc:sldMkLst>
        <pc:graphicFrameChg chg="mod">
          <ac:chgData name="Mario Ruedas Racines" userId="c80df098-6526-4394-817a-79ac6475d945" providerId="ADAL" clId="{640F20BC-8CA0-43B2-AD4A-08081A3E1476}" dt="2025-01-16T14:24:22.870" v="342"/>
          <ac:graphicFrameMkLst>
            <pc:docMk/>
            <pc:sldMk cId="2590355076" sldId="818"/>
            <ac:graphicFrameMk id="15" creationId="{AAED78A7-17CA-23EA-0062-74CA0FDA2F48}"/>
          </ac:graphicFrameMkLst>
        </pc:graphicFrameChg>
      </pc:sldChg>
      <pc:sldChg chg="modSp">
        <pc:chgData name="Mario Ruedas Racines" userId="c80df098-6526-4394-817a-79ac6475d945" providerId="ADAL" clId="{640F20BC-8CA0-43B2-AD4A-08081A3E1476}" dt="2025-01-16T14:24:41.878" v="343"/>
        <pc:sldMkLst>
          <pc:docMk/>
          <pc:sldMk cId="1399775581" sldId="819"/>
        </pc:sldMkLst>
        <pc:graphicFrameChg chg="mod">
          <ac:chgData name="Mario Ruedas Racines" userId="c80df098-6526-4394-817a-79ac6475d945" providerId="ADAL" clId="{640F20BC-8CA0-43B2-AD4A-08081A3E1476}" dt="2025-01-16T14:24:41.878" v="343"/>
          <ac:graphicFrameMkLst>
            <pc:docMk/>
            <pc:sldMk cId="1399775581" sldId="819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640F20BC-8CA0-43B2-AD4A-08081A3E1476}" dt="2025-01-16T14:24:50.806" v="344"/>
        <pc:sldMkLst>
          <pc:docMk/>
          <pc:sldMk cId="488571142" sldId="820"/>
        </pc:sldMkLst>
        <pc:graphicFrameChg chg="mod">
          <ac:chgData name="Mario Ruedas Racines" userId="c80df098-6526-4394-817a-79ac6475d945" providerId="ADAL" clId="{640F20BC-8CA0-43B2-AD4A-08081A3E1476}" dt="2025-01-16T14:24:50.806" v="344"/>
          <ac:graphicFrameMkLst>
            <pc:docMk/>
            <pc:sldMk cId="488571142" sldId="820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640F20BC-8CA0-43B2-AD4A-08081A3E1476}" dt="2025-01-16T14:24:59.921" v="345"/>
        <pc:sldMkLst>
          <pc:docMk/>
          <pc:sldMk cId="2093751723" sldId="821"/>
        </pc:sldMkLst>
        <pc:graphicFrameChg chg="mod">
          <ac:chgData name="Mario Ruedas Racines" userId="c80df098-6526-4394-817a-79ac6475d945" providerId="ADAL" clId="{640F20BC-8CA0-43B2-AD4A-08081A3E1476}" dt="2025-01-16T14:24:59.921" v="345"/>
          <ac:graphicFrameMkLst>
            <pc:docMk/>
            <pc:sldMk cId="2093751723" sldId="821"/>
            <ac:graphicFrameMk id="6" creationId="{00000000-0000-0000-0000-000000000000}"/>
          </ac:graphicFrameMkLst>
        </pc:graphicFrameChg>
      </pc:sldChg>
      <pc:sldChg chg="addSp delSp modSp mod">
        <pc:chgData name="Mario Ruedas Racines" userId="c80df098-6526-4394-817a-79ac6475d945" providerId="ADAL" clId="{640F20BC-8CA0-43B2-AD4A-08081A3E1476}" dt="2025-01-16T14:33:37.105" v="348" actId="1076"/>
        <pc:sldMkLst>
          <pc:docMk/>
          <pc:sldMk cId="3761602743" sldId="838"/>
        </pc:sldMkLst>
        <pc:picChg chg="add mod">
          <ac:chgData name="Mario Ruedas Racines" userId="c80df098-6526-4394-817a-79ac6475d945" providerId="ADAL" clId="{640F20BC-8CA0-43B2-AD4A-08081A3E1476}" dt="2025-01-16T14:33:37.105" v="348" actId="1076"/>
          <ac:picMkLst>
            <pc:docMk/>
            <pc:sldMk cId="3761602743" sldId="838"/>
            <ac:picMk id="2" creationId="{ABED6BF5-9B66-7509-7283-99217915EA74}"/>
          </ac:picMkLst>
        </pc:picChg>
      </pc:sldChg>
    </pc:docChg>
  </pc:docChgLst>
  <pc:docChgLst>
    <pc:chgData name="Cielo Diaz" userId="7d7c5770-d55c-41b5-bc20-b6e83749b3ce" providerId="ADAL" clId="{5C02A025-43F1-4FBB-AA5B-AB32FAA56C01}"/>
    <pc:docChg chg="custSel modSld">
      <pc:chgData name="Cielo Diaz" userId="7d7c5770-d55c-41b5-bc20-b6e83749b3ce" providerId="ADAL" clId="{5C02A025-43F1-4FBB-AA5B-AB32FAA56C01}" dt="2025-01-21T16:18:15.115" v="380"/>
      <pc:docMkLst>
        <pc:docMk/>
      </pc:docMkLst>
      <pc:sldChg chg="addSp delSp modSp mod">
        <pc:chgData name="Cielo Diaz" userId="7d7c5770-d55c-41b5-bc20-b6e83749b3ce" providerId="ADAL" clId="{5C02A025-43F1-4FBB-AA5B-AB32FAA56C01}" dt="2025-01-21T14:56:08.420" v="7" actId="14100"/>
        <pc:sldMkLst>
          <pc:docMk/>
          <pc:sldMk cId="3557094113" sldId="814"/>
        </pc:sldMkLst>
        <pc:spChg chg="mod">
          <ac:chgData name="Cielo Diaz" userId="7d7c5770-d55c-41b5-bc20-b6e83749b3ce" providerId="ADAL" clId="{5C02A025-43F1-4FBB-AA5B-AB32FAA56C01}" dt="2025-01-21T14:54:57.164" v="3" actId="20577"/>
          <ac:spMkLst>
            <pc:docMk/>
            <pc:sldMk cId="3557094113" sldId="814"/>
            <ac:spMk id="60" creationId="{CA5A9BB9-471E-46DF-ACAE-C47B2B1A6F7D}"/>
          </ac:spMkLst>
        </pc:spChg>
      </pc:sldChg>
      <pc:sldChg chg="addSp delSp modSp mod">
        <pc:chgData name="Cielo Diaz" userId="7d7c5770-d55c-41b5-bc20-b6e83749b3ce" providerId="ADAL" clId="{5C02A025-43F1-4FBB-AA5B-AB32FAA56C01}" dt="2025-01-21T16:17:06.149" v="374" actId="20577"/>
        <pc:sldMkLst>
          <pc:docMk/>
          <pc:sldMk cId="929199357" sldId="815"/>
        </pc:sldMkLst>
        <pc:graphicFrameChg chg="mod modGraphic">
          <ac:chgData name="Cielo Diaz" userId="7d7c5770-d55c-41b5-bc20-b6e83749b3ce" providerId="ADAL" clId="{5C02A025-43F1-4FBB-AA5B-AB32FAA56C01}" dt="2025-01-21T16:17:06.149" v="374" actId="20577"/>
          <ac:graphicFrameMkLst>
            <pc:docMk/>
            <pc:sldMk cId="929199357" sldId="815"/>
            <ac:graphicFrameMk id="34" creationId="{594314D5-D5C6-4C89-9EAB-593FEF3432E0}"/>
          </ac:graphicFrameMkLst>
        </pc:graphicFrameChg>
        <pc:picChg chg="add mod">
          <ac:chgData name="Cielo Diaz" userId="7d7c5770-d55c-41b5-bc20-b6e83749b3ce" providerId="ADAL" clId="{5C02A025-43F1-4FBB-AA5B-AB32FAA56C01}" dt="2025-01-21T15:07:34.139" v="10" actId="1076"/>
          <ac:picMkLst>
            <pc:docMk/>
            <pc:sldMk cId="929199357" sldId="815"/>
            <ac:picMk id="7" creationId="{F940FFEB-599D-34A8-BD89-B512399DA0CF}"/>
          </ac:picMkLst>
        </pc:picChg>
        <pc:picChg chg="mod">
          <ac:chgData name="Cielo Diaz" userId="7d7c5770-d55c-41b5-bc20-b6e83749b3ce" providerId="ADAL" clId="{5C02A025-43F1-4FBB-AA5B-AB32FAA56C01}" dt="2025-01-21T16:11:03.298" v="20" actId="1076"/>
          <ac:picMkLst>
            <pc:docMk/>
            <pc:sldMk cId="929199357" sldId="815"/>
            <ac:picMk id="9" creationId="{CFF11671-DE8A-505D-4413-7A49DC1EDEBB}"/>
          </ac:picMkLst>
        </pc:picChg>
      </pc:sldChg>
      <pc:sldChg chg="modSp">
        <pc:chgData name="Cielo Diaz" userId="7d7c5770-d55c-41b5-bc20-b6e83749b3ce" providerId="ADAL" clId="{5C02A025-43F1-4FBB-AA5B-AB32FAA56C01}" dt="2025-01-21T16:17:15.802" v="375"/>
        <pc:sldMkLst>
          <pc:docMk/>
          <pc:sldMk cId="3491172182" sldId="816"/>
        </pc:sldMkLst>
        <pc:graphicFrameChg chg="mod">
          <ac:chgData name="Cielo Diaz" userId="7d7c5770-d55c-41b5-bc20-b6e83749b3ce" providerId="ADAL" clId="{5C02A025-43F1-4FBB-AA5B-AB32FAA56C01}" dt="2025-01-21T16:17:15.802" v="375"/>
          <ac:graphicFrameMkLst>
            <pc:docMk/>
            <pc:sldMk cId="3491172182" sldId="816"/>
            <ac:graphicFrameMk id="8" creationId="{2FD157E6-55F6-2A8D-5452-0DD5AC11A8FB}"/>
          </ac:graphicFrameMkLst>
        </pc:graphicFrameChg>
      </pc:sldChg>
      <pc:sldChg chg="modSp mod">
        <pc:chgData name="Cielo Diaz" userId="7d7c5770-d55c-41b5-bc20-b6e83749b3ce" providerId="ADAL" clId="{5C02A025-43F1-4FBB-AA5B-AB32FAA56C01}" dt="2025-01-21T16:17:42.376" v="377" actId="1076"/>
        <pc:sldMkLst>
          <pc:docMk/>
          <pc:sldMk cId="2590355076" sldId="818"/>
        </pc:sldMkLst>
        <pc:graphicFrameChg chg="mod">
          <ac:chgData name="Cielo Diaz" userId="7d7c5770-d55c-41b5-bc20-b6e83749b3ce" providerId="ADAL" clId="{5C02A025-43F1-4FBB-AA5B-AB32FAA56C01}" dt="2025-01-21T16:17:38.093" v="376"/>
          <ac:graphicFrameMkLst>
            <pc:docMk/>
            <pc:sldMk cId="2590355076" sldId="818"/>
            <ac:graphicFrameMk id="15" creationId="{AAED78A7-17CA-23EA-0062-74CA0FDA2F48}"/>
          </ac:graphicFrameMkLst>
        </pc:graphicFrameChg>
        <pc:picChg chg="mod">
          <ac:chgData name="Cielo Diaz" userId="7d7c5770-d55c-41b5-bc20-b6e83749b3ce" providerId="ADAL" clId="{5C02A025-43F1-4FBB-AA5B-AB32FAA56C01}" dt="2025-01-21T16:17:42.376" v="377" actId="1076"/>
          <ac:picMkLst>
            <pc:docMk/>
            <pc:sldMk cId="2590355076" sldId="818"/>
            <ac:picMk id="5" creationId="{A2699A7F-F156-0E29-0012-E1F0C9C45A31}"/>
          </ac:picMkLst>
        </pc:picChg>
      </pc:sldChg>
      <pc:sldChg chg="modSp">
        <pc:chgData name="Cielo Diaz" userId="7d7c5770-d55c-41b5-bc20-b6e83749b3ce" providerId="ADAL" clId="{5C02A025-43F1-4FBB-AA5B-AB32FAA56C01}" dt="2025-01-21T16:17:54.667" v="378"/>
        <pc:sldMkLst>
          <pc:docMk/>
          <pc:sldMk cId="1399775581" sldId="819"/>
        </pc:sldMkLst>
        <pc:graphicFrameChg chg="mod">
          <ac:chgData name="Cielo Diaz" userId="7d7c5770-d55c-41b5-bc20-b6e83749b3ce" providerId="ADAL" clId="{5C02A025-43F1-4FBB-AA5B-AB32FAA56C01}" dt="2025-01-21T16:17:54.667" v="378"/>
          <ac:graphicFrameMkLst>
            <pc:docMk/>
            <pc:sldMk cId="1399775581" sldId="819"/>
            <ac:graphicFrameMk id="6" creationId="{00000000-0000-0000-0000-000000000000}"/>
          </ac:graphicFrameMkLst>
        </pc:graphicFrameChg>
      </pc:sldChg>
      <pc:sldChg chg="modSp">
        <pc:chgData name="Cielo Diaz" userId="7d7c5770-d55c-41b5-bc20-b6e83749b3ce" providerId="ADAL" clId="{5C02A025-43F1-4FBB-AA5B-AB32FAA56C01}" dt="2025-01-21T16:18:04.698" v="379"/>
        <pc:sldMkLst>
          <pc:docMk/>
          <pc:sldMk cId="488571142" sldId="820"/>
        </pc:sldMkLst>
        <pc:graphicFrameChg chg="mod">
          <ac:chgData name="Cielo Diaz" userId="7d7c5770-d55c-41b5-bc20-b6e83749b3ce" providerId="ADAL" clId="{5C02A025-43F1-4FBB-AA5B-AB32FAA56C01}" dt="2025-01-21T16:18:04.698" v="379"/>
          <ac:graphicFrameMkLst>
            <pc:docMk/>
            <pc:sldMk cId="488571142" sldId="820"/>
            <ac:graphicFrameMk id="6" creationId="{00000000-0000-0000-0000-000000000000}"/>
          </ac:graphicFrameMkLst>
        </pc:graphicFrameChg>
      </pc:sldChg>
      <pc:sldChg chg="modSp">
        <pc:chgData name="Cielo Diaz" userId="7d7c5770-d55c-41b5-bc20-b6e83749b3ce" providerId="ADAL" clId="{5C02A025-43F1-4FBB-AA5B-AB32FAA56C01}" dt="2025-01-21T16:18:15.115" v="380"/>
        <pc:sldMkLst>
          <pc:docMk/>
          <pc:sldMk cId="2093751723" sldId="821"/>
        </pc:sldMkLst>
        <pc:graphicFrameChg chg="mod">
          <ac:chgData name="Cielo Diaz" userId="7d7c5770-d55c-41b5-bc20-b6e83749b3ce" providerId="ADAL" clId="{5C02A025-43F1-4FBB-AA5B-AB32FAA56C01}" dt="2025-01-21T16:18:15.115" v="380"/>
          <ac:graphicFrameMkLst>
            <pc:docMk/>
            <pc:sldMk cId="2093751723" sldId="821"/>
            <ac:graphicFrameMk id="6" creationId="{00000000-0000-0000-0000-000000000000}"/>
          </ac:graphicFrameMkLst>
        </pc:graphicFrameChg>
      </pc:sldChg>
      <pc:sldChg chg="addSp delSp modSp mod">
        <pc:chgData name="Cielo Diaz" userId="7d7c5770-d55c-41b5-bc20-b6e83749b3ce" providerId="ADAL" clId="{5C02A025-43F1-4FBB-AA5B-AB32FAA56C01}" dt="2025-01-21T15:54:46.116" v="19" actId="1076"/>
        <pc:sldMkLst>
          <pc:docMk/>
          <pc:sldMk cId="3761602743" sldId="838"/>
        </pc:sldMkLst>
        <pc:picChg chg="add mod">
          <ac:chgData name="Cielo Diaz" userId="7d7c5770-d55c-41b5-bc20-b6e83749b3ce" providerId="ADAL" clId="{5C02A025-43F1-4FBB-AA5B-AB32FAA56C01}" dt="2025-01-21T15:54:39.828" v="16" actId="1076"/>
          <ac:picMkLst>
            <pc:docMk/>
            <pc:sldMk cId="3761602743" sldId="838"/>
            <ac:picMk id="4" creationId="{7C7C6912-B32B-A017-8B66-2A35ECD27256}"/>
          </ac:picMkLst>
        </pc:picChg>
      </pc:sldChg>
    </pc:docChg>
  </pc:docChgLst>
  <pc:docChgLst>
    <pc:chgData name="Aaron Moises Omana Rojas" userId="2eb6837c-fc4c-44cb-a38b-da97fdd799d1" providerId="ADAL" clId="{91DBD2A2-BB4A-4890-823D-FA1120612B70}"/>
    <pc:docChg chg="custSel modSld">
      <pc:chgData name="Aaron Moises Omana Rojas" userId="2eb6837c-fc4c-44cb-a38b-da97fdd799d1" providerId="ADAL" clId="{91DBD2A2-BB4A-4890-823D-FA1120612B70}" dt="2024-11-28T16:14:06.679" v="191" actId="1076"/>
      <pc:docMkLst>
        <pc:docMk/>
      </pc:docMkLst>
      <pc:sldChg chg="addSp delSp modSp mod">
        <pc:chgData name="Aaron Moises Omana Rojas" userId="2eb6837c-fc4c-44cb-a38b-da97fdd799d1" providerId="ADAL" clId="{91DBD2A2-BB4A-4890-823D-FA1120612B70}" dt="2024-11-28T16:14:06.679" v="191" actId="1076"/>
        <pc:sldMkLst>
          <pc:docMk/>
          <pc:sldMk cId="1400227636" sldId="836"/>
        </pc:sldMkLst>
      </pc:sldChg>
    </pc:docChg>
  </pc:docChgLst>
  <pc:docChgLst>
    <pc:chgData name="Diana Castaneda" userId="7b44afa0-e4de-462a-9df6-46a80899ffce" providerId="ADAL" clId="{345AC3F6-2E5A-4F84-8CF1-1817D8CF8A4F}"/>
    <pc:docChg chg="undo custSel addSld modSld sldOrd">
      <pc:chgData name="Diana Castaneda" userId="7b44afa0-e4de-462a-9df6-46a80899ffce" providerId="ADAL" clId="{345AC3F6-2E5A-4F84-8CF1-1817D8CF8A4F}" dt="2025-01-02T16:33:46.877" v="814" actId="20577"/>
      <pc:docMkLst>
        <pc:docMk/>
      </pc:docMkLst>
      <pc:sldChg chg="addSp delSp modSp mod">
        <pc:chgData name="Diana Castaneda" userId="7b44afa0-e4de-462a-9df6-46a80899ffce" providerId="ADAL" clId="{345AC3F6-2E5A-4F84-8CF1-1817D8CF8A4F}" dt="2025-01-02T16:33:14.791" v="788" actId="20577"/>
        <pc:sldMkLst>
          <pc:docMk/>
          <pc:sldMk cId="1400227636" sldId="836"/>
        </pc:sldMkLst>
      </pc:sldChg>
      <pc:sldChg chg="addSp delSp modSp add mod ord">
        <pc:chgData name="Diana Castaneda" userId="7b44afa0-e4de-462a-9df6-46a80899ffce" providerId="ADAL" clId="{345AC3F6-2E5A-4F84-8CF1-1817D8CF8A4F}" dt="2025-01-02T16:33:46.877" v="814" actId="20577"/>
        <pc:sldMkLst>
          <pc:docMk/>
          <pc:sldMk cId="3289937462" sldId="837"/>
        </pc:sldMkLst>
      </pc:sldChg>
    </pc:docChg>
  </pc:docChgLst>
  <pc:docChgLst>
    <pc:chgData name="Cielo Diaz" userId="7d7c5770-d55c-41b5-bc20-b6e83749b3ce" providerId="ADAL" clId="{1747342B-8F04-4887-9A07-5836767B3C70}"/>
    <pc:docChg chg="custSel modSld">
      <pc:chgData name="Cielo Diaz" userId="7d7c5770-d55c-41b5-bc20-b6e83749b3ce" providerId="ADAL" clId="{1747342B-8F04-4887-9A07-5836767B3C70}" dt="2024-11-28T16:26:52.779" v="330" actId="1076"/>
      <pc:docMkLst>
        <pc:docMk/>
      </pc:docMkLst>
    </pc:docChg>
  </pc:docChgLst>
  <pc:docChgLst>
    <pc:chgData name="Diana Castaneda" userId="7b44afa0-e4de-462a-9df6-46a80899ffce" providerId="ADAL" clId="{135907DE-1933-4A52-B3C5-EE7CA5E3F39B}"/>
    <pc:docChg chg="undo custSel modSld">
      <pc:chgData name="Diana Castaneda" userId="7b44afa0-e4de-462a-9df6-46a80899ffce" providerId="ADAL" clId="{135907DE-1933-4A52-B3C5-EE7CA5E3F39B}" dt="2025-01-15T16:21:10.877" v="180" actId="1076"/>
      <pc:docMkLst>
        <pc:docMk/>
      </pc:docMkLst>
      <pc:sldChg chg="modSp mod">
        <pc:chgData name="Diana Castaneda" userId="7b44afa0-e4de-462a-9df6-46a80899ffce" providerId="ADAL" clId="{135907DE-1933-4A52-B3C5-EE7CA5E3F39B}" dt="2025-01-15T13:50:21.416" v="3" actId="20577"/>
        <pc:sldMkLst>
          <pc:docMk/>
          <pc:sldMk cId="1401720506" sldId="610"/>
        </pc:sldMkLst>
        <pc:spChg chg="mod">
          <ac:chgData name="Diana Castaneda" userId="7b44afa0-e4de-462a-9df6-46a80899ffce" providerId="ADAL" clId="{135907DE-1933-4A52-B3C5-EE7CA5E3F39B}" dt="2025-01-15T13:50:21.416" v="3" actId="20577"/>
          <ac:spMkLst>
            <pc:docMk/>
            <pc:sldMk cId="1401720506" sldId="610"/>
            <ac:spMk id="3" creationId="{00000000-0000-0000-0000-000000000000}"/>
          </ac:spMkLst>
        </pc:spChg>
      </pc:sldChg>
      <pc:sldChg chg="addSp delSp modSp mod">
        <pc:chgData name="Diana Castaneda" userId="7b44afa0-e4de-462a-9df6-46a80899ffce" providerId="ADAL" clId="{135907DE-1933-4A52-B3C5-EE7CA5E3F39B}" dt="2025-01-15T16:16:14.931" v="158" actId="1076"/>
        <pc:sldMkLst>
          <pc:docMk/>
          <pc:sldMk cId="3176687543" sldId="840"/>
        </pc:sldMkLst>
      </pc:sldChg>
    </pc:docChg>
  </pc:docChgLst>
  <pc:docChgLst>
    <pc:chgData name="Diana Castaneda" userId="7b44afa0-e4de-462a-9df6-46a80899ffce" providerId="ADAL" clId="{5B9E290F-9BC5-4621-8ADC-4152C6769544}"/>
    <pc:docChg chg="undo custSel modSld">
      <pc:chgData name="Diana Castaneda" userId="7b44afa0-e4de-462a-9df6-46a80899ffce" providerId="ADAL" clId="{5B9E290F-9BC5-4621-8ADC-4152C6769544}" dt="2025-01-16T16:12:47.161" v="359" actId="20577"/>
      <pc:docMkLst>
        <pc:docMk/>
      </pc:docMkLst>
      <pc:sldChg chg="modSp mod">
        <pc:chgData name="Diana Castaneda" userId="7b44afa0-e4de-462a-9df6-46a80899ffce" providerId="ADAL" clId="{5B9E290F-9BC5-4621-8ADC-4152C6769544}" dt="2025-01-16T13:36:26.541" v="1" actId="6549"/>
        <pc:sldMkLst>
          <pc:docMk/>
          <pc:sldMk cId="1401720506" sldId="610"/>
        </pc:sldMkLst>
        <pc:spChg chg="mod">
          <ac:chgData name="Diana Castaneda" userId="7b44afa0-e4de-462a-9df6-46a80899ffce" providerId="ADAL" clId="{5B9E290F-9BC5-4621-8ADC-4152C6769544}" dt="2025-01-16T13:36:26.541" v="1" actId="6549"/>
          <ac:spMkLst>
            <pc:docMk/>
            <pc:sldMk cId="1401720506" sldId="610"/>
            <ac:spMk id="3" creationId="{00000000-0000-0000-0000-000000000000}"/>
          </ac:spMkLst>
        </pc:spChg>
      </pc:sldChg>
      <pc:sldChg chg="addSp delSp modSp mod">
        <pc:chgData name="Diana Castaneda" userId="7b44afa0-e4de-462a-9df6-46a80899ffce" providerId="ADAL" clId="{5B9E290F-9BC5-4621-8ADC-4152C6769544}" dt="2025-01-16T16:12:47.161" v="359" actId="20577"/>
        <pc:sldMkLst>
          <pc:docMk/>
          <pc:sldMk cId="3176687543" sldId="840"/>
        </pc:sldMkLst>
      </pc:sldChg>
    </pc:docChg>
  </pc:docChgLst>
  <pc:docChgLst>
    <pc:chgData name="Diana Castaneda" userId="7b44afa0-e4de-462a-9df6-46a80899ffce" providerId="ADAL" clId="{9242467E-51B3-464D-8881-382A8F09B3BE}"/>
    <pc:docChg chg="custSel modSld">
      <pc:chgData name="Diana Castaneda" userId="7b44afa0-e4de-462a-9df6-46a80899ffce" providerId="ADAL" clId="{9242467E-51B3-464D-8881-382A8F09B3BE}" dt="2025-01-22T15:31:27.583" v="101" actId="20577"/>
      <pc:docMkLst>
        <pc:docMk/>
      </pc:docMkLst>
      <pc:sldChg chg="modSp mod">
        <pc:chgData name="Diana Castaneda" userId="7b44afa0-e4de-462a-9df6-46a80899ffce" providerId="ADAL" clId="{9242467E-51B3-464D-8881-382A8F09B3BE}" dt="2025-01-22T15:31:27.583" v="101" actId="20577"/>
        <pc:sldMkLst>
          <pc:docMk/>
          <pc:sldMk cId="1547099231" sldId="842"/>
        </pc:sldMkLst>
        <pc:spChg chg="mod">
          <ac:chgData name="Diana Castaneda" userId="7b44afa0-e4de-462a-9df6-46a80899ffce" providerId="ADAL" clId="{9242467E-51B3-464D-8881-382A8F09B3BE}" dt="2025-01-22T15:31:20.178" v="97" actId="20577"/>
          <ac:spMkLst>
            <pc:docMk/>
            <pc:sldMk cId="1547099231" sldId="842"/>
            <ac:spMk id="3" creationId="{725ED92B-00BA-D8C0-0FAF-7C08C991E586}"/>
          </ac:spMkLst>
        </pc:spChg>
        <pc:spChg chg="mod">
          <ac:chgData name="Diana Castaneda" userId="7b44afa0-e4de-462a-9df6-46a80899ffce" providerId="ADAL" clId="{9242467E-51B3-464D-8881-382A8F09B3BE}" dt="2025-01-22T14:39:53.302" v="5" actId="20577"/>
          <ac:spMkLst>
            <pc:docMk/>
            <pc:sldMk cId="1547099231" sldId="842"/>
            <ac:spMk id="12" creationId="{08CDE2E7-5F73-0ADB-E7F2-2E941485AE23}"/>
          </ac:spMkLst>
        </pc:spChg>
        <pc:spChg chg="mod">
          <ac:chgData name="Diana Castaneda" userId="7b44afa0-e4de-462a-9df6-46a80899ffce" providerId="ADAL" clId="{9242467E-51B3-464D-8881-382A8F09B3BE}" dt="2025-01-22T14:39:57.829" v="8" actId="20577"/>
          <ac:spMkLst>
            <pc:docMk/>
            <pc:sldMk cId="1547099231" sldId="842"/>
            <ac:spMk id="13" creationId="{6E39676B-21E8-C815-160A-9C7E7AEAE3C4}"/>
          </ac:spMkLst>
        </pc:spChg>
        <pc:graphicFrameChg chg="mod">
          <ac:chgData name="Diana Castaneda" userId="7b44afa0-e4de-462a-9df6-46a80899ffce" providerId="ADAL" clId="{9242467E-51B3-464D-8881-382A8F09B3BE}" dt="2025-01-22T15:31:27.583" v="101" actId="20577"/>
          <ac:graphicFrameMkLst>
            <pc:docMk/>
            <pc:sldMk cId="1547099231" sldId="842"/>
            <ac:graphicFrameMk id="5" creationId="{A80DBE07-C3E1-43E3-9731-2DE0CF10E1B6}"/>
          </ac:graphicFrameMkLst>
        </pc:graphicFrameChg>
      </pc:sldChg>
    </pc:docChg>
  </pc:docChgLst>
  <pc:docChgLst>
    <pc:chgData name="Mario Ruedas Racines" userId="c80df098-6526-4394-817a-79ac6475d945" providerId="ADAL" clId="{3713CBBA-1625-4F7F-8DBD-3FB90AE9B640}"/>
    <pc:docChg chg="undo custSel modSld">
      <pc:chgData name="Mario Ruedas Racines" userId="c80df098-6526-4394-817a-79ac6475d945" providerId="ADAL" clId="{3713CBBA-1625-4F7F-8DBD-3FB90AE9B640}" dt="2025-01-14T13:45:37.782" v="155"/>
      <pc:docMkLst>
        <pc:docMk/>
      </pc:docMkLst>
      <pc:sldChg chg="addSp delSp modSp mod">
        <pc:chgData name="Mario Ruedas Racines" userId="c80df098-6526-4394-817a-79ac6475d945" providerId="ADAL" clId="{3713CBBA-1625-4F7F-8DBD-3FB90AE9B640}" dt="2025-01-14T13:35:08.497" v="12" actId="20577"/>
        <pc:sldMkLst>
          <pc:docMk/>
          <pc:sldMk cId="3557094113" sldId="814"/>
        </pc:sldMkLst>
        <pc:spChg chg="mod">
          <ac:chgData name="Mario Ruedas Racines" userId="c80df098-6526-4394-817a-79ac6475d945" providerId="ADAL" clId="{3713CBBA-1625-4F7F-8DBD-3FB90AE9B640}" dt="2025-01-14T13:35:08.497" v="12" actId="20577"/>
          <ac:spMkLst>
            <pc:docMk/>
            <pc:sldMk cId="3557094113" sldId="814"/>
            <ac:spMk id="60" creationId="{CA5A9BB9-471E-46DF-ACAE-C47B2B1A6F7D}"/>
          </ac:spMkLst>
        </pc:spChg>
      </pc:sldChg>
      <pc:sldChg chg="modSp">
        <pc:chgData name="Mario Ruedas Racines" userId="c80df098-6526-4394-817a-79ac6475d945" providerId="ADAL" clId="{3713CBBA-1625-4F7F-8DBD-3FB90AE9B640}" dt="2025-01-14T13:44:51.959" v="150"/>
        <pc:sldMkLst>
          <pc:docMk/>
          <pc:sldMk cId="3491172182" sldId="816"/>
        </pc:sldMkLst>
        <pc:graphicFrameChg chg="mod">
          <ac:chgData name="Mario Ruedas Racines" userId="c80df098-6526-4394-817a-79ac6475d945" providerId="ADAL" clId="{3713CBBA-1625-4F7F-8DBD-3FB90AE9B640}" dt="2025-01-14T13:44:51.959" v="150"/>
          <ac:graphicFrameMkLst>
            <pc:docMk/>
            <pc:sldMk cId="3491172182" sldId="816"/>
            <ac:graphicFrameMk id="8" creationId="{2FD157E6-55F6-2A8D-5452-0DD5AC11A8FB}"/>
          </ac:graphicFrameMkLst>
        </pc:graphicFrameChg>
      </pc:sldChg>
      <pc:sldChg chg="modSp">
        <pc:chgData name="Mario Ruedas Racines" userId="c80df098-6526-4394-817a-79ac6475d945" providerId="ADAL" clId="{3713CBBA-1625-4F7F-8DBD-3FB90AE9B640}" dt="2025-01-14T13:44:59.031" v="151"/>
        <pc:sldMkLst>
          <pc:docMk/>
          <pc:sldMk cId="1117261487" sldId="817"/>
        </pc:sldMkLst>
        <pc:graphicFrameChg chg="mod">
          <ac:chgData name="Mario Ruedas Racines" userId="c80df098-6526-4394-817a-79ac6475d945" providerId="ADAL" clId="{3713CBBA-1625-4F7F-8DBD-3FB90AE9B640}" dt="2025-01-14T13:44:59.031" v="151"/>
          <ac:graphicFrameMkLst>
            <pc:docMk/>
            <pc:sldMk cId="1117261487" sldId="817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3713CBBA-1625-4F7F-8DBD-3FB90AE9B640}" dt="2025-01-14T13:45:07.106" v="152"/>
        <pc:sldMkLst>
          <pc:docMk/>
          <pc:sldMk cId="2590355076" sldId="818"/>
        </pc:sldMkLst>
        <pc:graphicFrameChg chg="mod">
          <ac:chgData name="Mario Ruedas Racines" userId="c80df098-6526-4394-817a-79ac6475d945" providerId="ADAL" clId="{3713CBBA-1625-4F7F-8DBD-3FB90AE9B640}" dt="2025-01-14T13:45:07.106" v="152"/>
          <ac:graphicFrameMkLst>
            <pc:docMk/>
            <pc:sldMk cId="2590355076" sldId="818"/>
            <ac:graphicFrameMk id="15" creationId="{AAED78A7-17CA-23EA-0062-74CA0FDA2F48}"/>
          </ac:graphicFrameMkLst>
        </pc:graphicFrameChg>
      </pc:sldChg>
      <pc:sldChg chg="modSp">
        <pc:chgData name="Mario Ruedas Racines" userId="c80df098-6526-4394-817a-79ac6475d945" providerId="ADAL" clId="{3713CBBA-1625-4F7F-8DBD-3FB90AE9B640}" dt="2025-01-14T13:45:17.492" v="153"/>
        <pc:sldMkLst>
          <pc:docMk/>
          <pc:sldMk cId="1399775581" sldId="819"/>
        </pc:sldMkLst>
        <pc:graphicFrameChg chg="mod">
          <ac:chgData name="Mario Ruedas Racines" userId="c80df098-6526-4394-817a-79ac6475d945" providerId="ADAL" clId="{3713CBBA-1625-4F7F-8DBD-3FB90AE9B640}" dt="2025-01-14T13:45:17.492" v="153"/>
          <ac:graphicFrameMkLst>
            <pc:docMk/>
            <pc:sldMk cId="1399775581" sldId="819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3713CBBA-1625-4F7F-8DBD-3FB90AE9B640}" dt="2025-01-14T13:45:24.718" v="154"/>
        <pc:sldMkLst>
          <pc:docMk/>
          <pc:sldMk cId="488571142" sldId="820"/>
        </pc:sldMkLst>
        <pc:graphicFrameChg chg="mod">
          <ac:chgData name="Mario Ruedas Racines" userId="c80df098-6526-4394-817a-79ac6475d945" providerId="ADAL" clId="{3713CBBA-1625-4F7F-8DBD-3FB90AE9B640}" dt="2025-01-14T13:45:24.718" v="154"/>
          <ac:graphicFrameMkLst>
            <pc:docMk/>
            <pc:sldMk cId="488571142" sldId="820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3713CBBA-1625-4F7F-8DBD-3FB90AE9B640}" dt="2025-01-14T13:45:37.782" v="155"/>
        <pc:sldMkLst>
          <pc:docMk/>
          <pc:sldMk cId="2093751723" sldId="821"/>
        </pc:sldMkLst>
        <pc:graphicFrameChg chg="mod">
          <ac:chgData name="Mario Ruedas Racines" userId="c80df098-6526-4394-817a-79ac6475d945" providerId="ADAL" clId="{3713CBBA-1625-4F7F-8DBD-3FB90AE9B640}" dt="2025-01-14T13:45:37.782" v="155"/>
          <ac:graphicFrameMkLst>
            <pc:docMk/>
            <pc:sldMk cId="2093751723" sldId="821"/>
            <ac:graphicFrameMk id="6" creationId="{00000000-0000-0000-0000-000000000000}"/>
          </ac:graphicFrameMkLst>
        </pc:graphicFrameChg>
      </pc:sldChg>
    </pc:docChg>
  </pc:docChgLst>
  <pc:docChgLst>
    <pc:chgData name="Mario Ruedas Racines" userId="c80df098-6526-4394-817a-79ac6475d945" providerId="ADAL" clId="{A40F96B2-3132-43D3-81B4-88134E496ABD}"/>
    <pc:docChg chg="undo custSel modSld">
      <pc:chgData name="Mario Ruedas Racines" userId="c80df098-6526-4394-817a-79ac6475d945" providerId="ADAL" clId="{A40F96B2-3132-43D3-81B4-88134E496ABD}" dt="2025-01-09T16:53:18.539" v="450"/>
      <pc:docMkLst>
        <pc:docMk/>
      </pc:docMkLst>
      <pc:sldChg chg="delSp modSp mod modNotesTx">
        <pc:chgData name="Mario Ruedas Racines" userId="c80df098-6526-4394-817a-79ac6475d945" providerId="ADAL" clId="{A40F96B2-3132-43D3-81B4-88134E496ABD}" dt="2025-01-09T16:53:18.539" v="450"/>
        <pc:sldMkLst>
          <pc:docMk/>
          <pc:sldMk cId="3491172182" sldId="816"/>
        </pc:sldMkLst>
        <pc:graphicFrameChg chg="mod">
          <ac:chgData name="Mario Ruedas Racines" userId="c80df098-6526-4394-817a-79ac6475d945" providerId="ADAL" clId="{A40F96B2-3132-43D3-81B4-88134E496ABD}" dt="2025-01-09T14:44:11.422" v="330"/>
          <ac:graphicFrameMkLst>
            <pc:docMk/>
            <pc:sldMk cId="3491172182" sldId="816"/>
            <ac:graphicFrameMk id="8" creationId="{2FD157E6-55F6-2A8D-5452-0DD5AC11A8FB}"/>
          </ac:graphicFrameMkLst>
        </pc:graphicFrameChg>
      </pc:sldChg>
      <pc:sldChg chg="delSp modSp mod modNotesTx">
        <pc:chgData name="Mario Ruedas Racines" userId="c80df098-6526-4394-817a-79ac6475d945" providerId="ADAL" clId="{A40F96B2-3132-43D3-81B4-88134E496ABD}" dt="2025-01-09T16:53:05.191" v="447" actId="1076"/>
        <pc:sldMkLst>
          <pc:docMk/>
          <pc:sldMk cId="1117261487" sldId="817"/>
        </pc:sldMkLst>
        <pc:graphicFrameChg chg="mod">
          <ac:chgData name="Mario Ruedas Racines" userId="c80df098-6526-4394-817a-79ac6475d945" providerId="ADAL" clId="{A40F96B2-3132-43D3-81B4-88134E496ABD}" dt="2025-01-09T14:44:22.133" v="331"/>
          <ac:graphicFrameMkLst>
            <pc:docMk/>
            <pc:sldMk cId="1117261487" sldId="817"/>
            <ac:graphicFrameMk id="6" creationId="{00000000-0000-0000-0000-000000000000}"/>
          </ac:graphicFrameMkLst>
        </pc:graphicFrameChg>
        <pc:picChg chg="mod">
          <ac:chgData name="Mario Ruedas Racines" userId="c80df098-6526-4394-817a-79ac6475d945" providerId="ADAL" clId="{A40F96B2-3132-43D3-81B4-88134E496ABD}" dt="2025-01-09T16:53:05.191" v="447" actId="1076"/>
          <ac:picMkLst>
            <pc:docMk/>
            <pc:sldMk cId="1117261487" sldId="817"/>
            <ac:picMk id="25" creationId="{B94B1BEB-B09B-1BCE-86FB-85D287D167E9}"/>
          </ac:picMkLst>
        </pc:picChg>
      </pc:sldChg>
      <pc:sldChg chg="delSp modSp mod modNotesTx">
        <pc:chgData name="Mario Ruedas Racines" userId="c80df098-6526-4394-817a-79ac6475d945" providerId="ADAL" clId="{A40F96B2-3132-43D3-81B4-88134E496ABD}" dt="2025-01-09T16:50:45.900" v="432" actId="1035"/>
        <pc:sldMkLst>
          <pc:docMk/>
          <pc:sldMk cId="2590355076" sldId="818"/>
        </pc:sldMkLst>
        <pc:graphicFrameChg chg="mod">
          <ac:chgData name="Mario Ruedas Racines" userId="c80df098-6526-4394-817a-79ac6475d945" providerId="ADAL" clId="{A40F96B2-3132-43D3-81B4-88134E496ABD}" dt="2025-01-09T14:44:41.401" v="332"/>
          <ac:graphicFrameMkLst>
            <pc:docMk/>
            <pc:sldMk cId="2590355076" sldId="818"/>
            <ac:graphicFrameMk id="15" creationId="{AAED78A7-17CA-23EA-0062-74CA0FDA2F48}"/>
          </ac:graphicFrameMkLst>
        </pc:graphicFrameChg>
        <pc:picChg chg="mod">
          <ac:chgData name="Mario Ruedas Racines" userId="c80df098-6526-4394-817a-79ac6475d945" providerId="ADAL" clId="{A40F96B2-3132-43D3-81B4-88134E496ABD}" dt="2025-01-09T16:50:43.970" v="431" actId="1038"/>
          <ac:picMkLst>
            <pc:docMk/>
            <pc:sldMk cId="2590355076" sldId="818"/>
            <ac:picMk id="11" creationId="{DA508E26-CC9C-7FC7-E162-CEBA5F3FB216}"/>
          </ac:picMkLst>
        </pc:picChg>
        <pc:picChg chg="mod">
          <ac:chgData name="Mario Ruedas Racines" userId="c80df098-6526-4394-817a-79ac6475d945" providerId="ADAL" clId="{A40F96B2-3132-43D3-81B4-88134E496ABD}" dt="2025-01-09T16:50:45.900" v="432" actId="1035"/>
          <ac:picMkLst>
            <pc:docMk/>
            <pc:sldMk cId="2590355076" sldId="818"/>
            <ac:picMk id="20" creationId="{45FF9EEA-101A-C1B8-2598-74D978744BB3}"/>
          </ac:picMkLst>
        </pc:picChg>
      </pc:sldChg>
      <pc:sldChg chg="delSp modSp mod modNotesTx">
        <pc:chgData name="Mario Ruedas Racines" userId="c80df098-6526-4394-817a-79ac6475d945" providerId="ADAL" clId="{A40F96B2-3132-43D3-81B4-88134E496ABD}" dt="2025-01-09T16:49:08.371" v="416" actId="1076"/>
        <pc:sldMkLst>
          <pc:docMk/>
          <pc:sldMk cId="1399775581" sldId="819"/>
        </pc:sldMkLst>
        <pc:graphicFrameChg chg="mod">
          <ac:chgData name="Mario Ruedas Racines" userId="c80df098-6526-4394-817a-79ac6475d945" providerId="ADAL" clId="{A40F96B2-3132-43D3-81B4-88134E496ABD}" dt="2025-01-09T14:44:50.218" v="333"/>
          <ac:graphicFrameMkLst>
            <pc:docMk/>
            <pc:sldMk cId="1399775581" sldId="819"/>
            <ac:graphicFrameMk id="6" creationId="{00000000-0000-0000-0000-000000000000}"/>
          </ac:graphicFrameMkLst>
        </pc:graphicFrameChg>
        <pc:picChg chg="mod">
          <ac:chgData name="Mario Ruedas Racines" userId="c80df098-6526-4394-817a-79ac6475d945" providerId="ADAL" clId="{A40F96B2-3132-43D3-81B4-88134E496ABD}" dt="2025-01-09T16:49:08.371" v="416" actId="1076"/>
          <ac:picMkLst>
            <pc:docMk/>
            <pc:sldMk cId="1399775581" sldId="819"/>
            <ac:picMk id="13" creationId="{4BE8E583-E77D-616B-E8BB-441191C5F062}"/>
          </ac:picMkLst>
        </pc:picChg>
      </pc:sldChg>
      <pc:sldChg chg="addSp delSp modSp mod modNotesTx">
        <pc:chgData name="Mario Ruedas Racines" userId="c80df098-6526-4394-817a-79ac6475d945" providerId="ADAL" clId="{A40F96B2-3132-43D3-81B4-88134E496ABD}" dt="2025-01-09T16:48:21.721" v="406" actId="478"/>
        <pc:sldMkLst>
          <pc:docMk/>
          <pc:sldMk cId="488571142" sldId="820"/>
        </pc:sldMkLst>
        <pc:graphicFrameChg chg="mod">
          <ac:chgData name="Mario Ruedas Racines" userId="c80df098-6526-4394-817a-79ac6475d945" providerId="ADAL" clId="{A40F96B2-3132-43D3-81B4-88134E496ABD}" dt="2025-01-09T14:44:58.354" v="334"/>
          <ac:graphicFrameMkLst>
            <pc:docMk/>
            <pc:sldMk cId="488571142" sldId="820"/>
            <ac:graphicFrameMk id="6" creationId="{00000000-0000-0000-0000-000000000000}"/>
          </ac:graphicFrameMkLst>
        </pc:graphicFrameChg>
      </pc:sldChg>
      <pc:sldChg chg="addSp delSp modSp mod modNotesTx">
        <pc:chgData name="Mario Ruedas Racines" userId="c80df098-6526-4394-817a-79ac6475d945" providerId="ADAL" clId="{A40F96B2-3132-43D3-81B4-88134E496ABD}" dt="2025-01-09T16:44:16.969" v="394" actId="6549"/>
        <pc:sldMkLst>
          <pc:docMk/>
          <pc:sldMk cId="2093751723" sldId="821"/>
        </pc:sldMkLst>
        <pc:graphicFrameChg chg="mod">
          <ac:chgData name="Mario Ruedas Racines" userId="c80df098-6526-4394-817a-79ac6475d945" providerId="ADAL" clId="{A40F96B2-3132-43D3-81B4-88134E496ABD}" dt="2025-01-09T14:45:07.438" v="335"/>
          <ac:graphicFrameMkLst>
            <pc:docMk/>
            <pc:sldMk cId="2093751723" sldId="821"/>
            <ac:graphicFrameMk id="6" creationId="{00000000-0000-0000-0000-000000000000}"/>
          </ac:graphicFrameMkLst>
        </pc:graphicFrameChg>
      </pc:sldChg>
      <pc:sldChg chg="addSp delSp modSp mod">
        <pc:chgData name="Mario Ruedas Racines" userId="c80df098-6526-4394-817a-79ac6475d945" providerId="ADAL" clId="{A40F96B2-3132-43D3-81B4-88134E496ABD}" dt="2025-01-09T15:41:58.175" v="341" actId="1076"/>
        <pc:sldMkLst>
          <pc:docMk/>
          <pc:sldMk cId="3761602743" sldId="838"/>
        </pc:sldMkLst>
      </pc:sldChg>
    </pc:docChg>
  </pc:docChgLst>
  <pc:docChgLst>
    <pc:chgData name="Aaron Moises Omana Rojas" userId="2eb6837c-fc4c-44cb-a38b-da97fdd799d1" providerId="ADAL" clId="{DB359EC4-26A0-4CF2-8339-481743D85E99}"/>
    <pc:docChg chg="custSel modSld">
      <pc:chgData name="Aaron Moises Omana Rojas" userId="2eb6837c-fc4c-44cb-a38b-da97fdd799d1" providerId="ADAL" clId="{DB359EC4-26A0-4CF2-8339-481743D85E99}" dt="2025-01-06T17:31:04.371" v="425" actId="1076"/>
      <pc:docMkLst>
        <pc:docMk/>
      </pc:docMkLst>
      <pc:sldChg chg="addSp delSp modSp mod">
        <pc:chgData name="Aaron Moises Omana Rojas" userId="2eb6837c-fc4c-44cb-a38b-da97fdd799d1" providerId="ADAL" clId="{DB359EC4-26A0-4CF2-8339-481743D85E99}" dt="2025-01-06T17:25:49.216" v="421" actId="20577"/>
        <pc:sldMkLst>
          <pc:docMk/>
          <pc:sldMk cId="3289937462" sldId="837"/>
        </pc:sldMkLst>
      </pc:sldChg>
    </pc:docChg>
  </pc:docChgLst>
  <pc:docChgLst>
    <pc:chgData name="Diana Castaneda" userId="7b44afa0-e4de-462a-9df6-46a80899ffce" providerId="ADAL" clId="{BEF14812-642F-4C81-A80F-7FD07F35FB7F}"/>
    <pc:docChg chg="custSel modSld">
      <pc:chgData name="Diana Castaneda" userId="7b44afa0-e4de-462a-9df6-46a80899ffce" providerId="ADAL" clId="{BEF14812-642F-4C81-A80F-7FD07F35FB7F}" dt="2025-01-07T16:41:29.188" v="367" actId="20577"/>
      <pc:docMkLst>
        <pc:docMk/>
      </pc:docMkLst>
    </pc:docChg>
  </pc:docChgLst>
  <pc:docChgLst>
    <pc:chgData name="Cielo Diaz" userId="7d7c5770-d55c-41b5-bc20-b6e83749b3ce" providerId="ADAL" clId="{E1684C2B-CC8C-4CEF-B324-98B4C628372E}"/>
    <pc:docChg chg="custSel modSld">
      <pc:chgData name="Cielo Diaz" userId="7d7c5770-d55c-41b5-bc20-b6e83749b3ce" providerId="ADAL" clId="{E1684C2B-CC8C-4CEF-B324-98B4C628372E}" dt="2025-01-24T15:33:11.442" v="155" actId="1076"/>
      <pc:docMkLst>
        <pc:docMk/>
      </pc:docMkLst>
      <pc:sldChg chg="addSp delSp modSp mod">
        <pc:chgData name="Cielo Diaz" userId="7d7c5770-d55c-41b5-bc20-b6e83749b3ce" providerId="ADAL" clId="{E1684C2B-CC8C-4CEF-B324-98B4C628372E}" dt="2025-01-24T14:50:51.984" v="5" actId="14100"/>
        <pc:sldMkLst>
          <pc:docMk/>
          <pc:sldMk cId="3557094113" sldId="814"/>
        </pc:sldMkLst>
        <pc:spChg chg="mod">
          <ac:chgData name="Cielo Diaz" userId="7d7c5770-d55c-41b5-bc20-b6e83749b3ce" providerId="ADAL" clId="{E1684C2B-CC8C-4CEF-B324-98B4C628372E}" dt="2025-01-24T14:50:34.241" v="1" actId="20577"/>
          <ac:spMkLst>
            <pc:docMk/>
            <pc:sldMk cId="3557094113" sldId="814"/>
            <ac:spMk id="60" creationId="{CA5A9BB9-471E-46DF-ACAE-C47B2B1A6F7D}"/>
          </ac:spMkLst>
        </pc:spChg>
        <pc:picChg chg="add mod">
          <ac:chgData name="Cielo Diaz" userId="7d7c5770-d55c-41b5-bc20-b6e83749b3ce" providerId="ADAL" clId="{E1684C2B-CC8C-4CEF-B324-98B4C628372E}" dt="2025-01-24T14:50:51.984" v="5" actId="14100"/>
          <ac:picMkLst>
            <pc:docMk/>
            <pc:sldMk cId="3557094113" sldId="814"/>
            <ac:picMk id="4" creationId="{7626B0EF-F2D3-3CBC-9B02-037369B7BED8}"/>
          </ac:picMkLst>
        </pc:picChg>
        <pc:picChg chg="del">
          <ac:chgData name="Cielo Diaz" userId="7d7c5770-d55c-41b5-bc20-b6e83749b3ce" providerId="ADAL" clId="{E1684C2B-CC8C-4CEF-B324-98B4C628372E}" dt="2025-01-24T14:50:46.496" v="2" actId="478"/>
          <ac:picMkLst>
            <pc:docMk/>
            <pc:sldMk cId="3557094113" sldId="814"/>
            <ac:picMk id="9" creationId="{88896FDD-708F-BF11-92B3-03E47C3E548D}"/>
          </ac:picMkLst>
        </pc:picChg>
      </pc:sldChg>
      <pc:sldChg chg="addSp delSp modSp mod">
        <pc:chgData name="Cielo Diaz" userId="7d7c5770-d55c-41b5-bc20-b6e83749b3ce" providerId="ADAL" clId="{E1684C2B-CC8C-4CEF-B324-98B4C628372E}" dt="2025-01-24T15:07:31.472" v="151" actId="20577"/>
        <pc:sldMkLst>
          <pc:docMk/>
          <pc:sldMk cId="929199357" sldId="815"/>
        </pc:sldMkLst>
        <pc:graphicFrameChg chg="mod modGraphic">
          <ac:chgData name="Cielo Diaz" userId="7d7c5770-d55c-41b5-bc20-b6e83749b3ce" providerId="ADAL" clId="{E1684C2B-CC8C-4CEF-B324-98B4C628372E}" dt="2025-01-24T15:07:31.472" v="151" actId="20577"/>
          <ac:graphicFrameMkLst>
            <pc:docMk/>
            <pc:sldMk cId="929199357" sldId="815"/>
            <ac:graphicFrameMk id="34" creationId="{594314D5-D5C6-4C89-9EAB-593FEF3432E0}"/>
          </ac:graphicFrameMkLst>
        </pc:graphicFrameChg>
        <pc:picChg chg="add mod">
          <ac:chgData name="Cielo Diaz" userId="7d7c5770-d55c-41b5-bc20-b6e83749b3ce" providerId="ADAL" clId="{E1684C2B-CC8C-4CEF-B324-98B4C628372E}" dt="2025-01-24T14:52:17.655" v="8" actId="1076"/>
          <ac:picMkLst>
            <pc:docMk/>
            <pc:sldMk cId="929199357" sldId="815"/>
            <ac:picMk id="5" creationId="{E3024217-2374-6AF2-1657-18F328EBCB4E}"/>
          </ac:picMkLst>
        </pc:picChg>
        <pc:picChg chg="del">
          <ac:chgData name="Cielo Diaz" userId="7d7c5770-d55c-41b5-bc20-b6e83749b3ce" providerId="ADAL" clId="{E1684C2B-CC8C-4CEF-B324-98B4C628372E}" dt="2025-01-24T14:52:05.567" v="6" actId="478"/>
          <ac:picMkLst>
            <pc:docMk/>
            <pc:sldMk cId="929199357" sldId="815"/>
            <ac:picMk id="8" creationId="{AB7E66E9-73E8-10BA-CA3C-D0E64121742C}"/>
          </ac:picMkLst>
        </pc:picChg>
      </pc:sldChg>
      <pc:sldChg chg="modSp mod">
        <pc:chgData name="Cielo Diaz" userId="7d7c5770-d55c-41b5-bc20-b6e83749b3ce" providerId="ADAL" clId="{E1684C2B-CC8C-4CEF-B324-98B4C628372E}" dt="2025-01-24T14:59:41.618" v="83" actId="20577"/>
        <pc:sldMkLst>
          <pc:docMk/>
          <pc:sldMk cId="1117261487" sldId="817"/>
        </pc:sldMkLst>
        <pc:graphicFrameChg chg="modGraphic">
          <ac:chgData name="Cielo Diaz" userId="7d7c5770-d55c-41b5-bc20-b6e83749b3ce" providerId="ADAL" clId="{E1684C2B-CC8C-4CEF-B324-98B4C628372E}" dt="2025-01-24T14:59:41.618" v="83" actId="20577"/>
          <ac:graphicFrameMkLst>
            <pc:docMk/>
            <pc:sldMk cId="1117261487" sldId="817"/>
            <ac:graphicFrameMk id="6" creationId="{00000000-0000-0000-0000-000000000000}"/>
          </ac:graphicFrameMkLst>
        </pc:graphicFrameChg>
      </pc:sldChg>
      <pc:sldChg chg="modSp mod">
        <pc:chgData name="Cielo Diaz" userId="7d7c5770-d55c-41b5-bc20-b6e83749b3ce" providerId="ADAL" clId="{E1684C2B-CC8C-4CEF-B324-98B4C628372E}" dt="2025-01-24T15:07:38.856" v="152"/>
        <pc:sldMkLst>
          <pc:docMk/>
          <pc:sldMk cId="2590355076" sldId="818"/>
        </pc:sldMkLst>
        <pc:graphicFrameChg chg="mod modGraphic">
          <ac:chgData name="Cielo Diaz" userId="7d7c5770-d55c-41b5-bc20-b6e83749b3ce" providerId="ADAL" clId="{E1684C2B-CC8C-4CEF-B324-98B4C628372E}" dt="2025-01-24T15:07:38.856" v="152"/>
          <ac:graphicFrameMkLst>
            <pc:docMk/>
            <pc:sldMk cId="2590355076" sldId="818"/>
            <ac:graphicFrameMk id="15" creationId="{AAED78A7-17CA-23EA-0062-74CA0FDA2F48}"/>
          </ac:graphicFrameMkLst>
        </pc:graphicFrameChg>
      </pc:sldChg>
      <pc:sldChg chg="addSp delSp modSp mod">
        <pc:chgData name="Cielo Diaz" userId="7d7c5770-d55c-41b5-bc20-b6e83749b3ce" providerId="ADAL" clId="{E1684C2B-CC8C-4CEF-B324-98B4C628372E}" dt="2025-01-24T15:33:11.442" v="155" actId="1076"/>
        <pc:sldMkLst>
          <pc:docMk/>
          <pc:sldMk cId="3761602743" sldId="838"/>
        </pc:sldMkLst>
        <pc:picChg chg="add mod">
          <ac:chgData name="Cielo Diaz" userId="7d7c5770-d55c-41b5-bc20-b6e83749b3ce" providerId="ADAL" clId="{E1684C2B-CC8C-4CEF-B324-98B4C628372E}" dt="2025-01-24T15:33:11.442" v="155" actId="1076"/>
          <ac:picMkLst>
            <pc:docMk/>
            <pc:sldMk cId="3761602743" sldId="838"/>
            <ac:picMk id="3" creationId="{D7193C4C-0792-32EA-7245-39858B0A2E6B}"/>
          </ac:picMkLst>
        </pc:picChg>
        <pc:picChg chg="del">
          <ac:chgData name="Cielo Diaz" userId="7d7c5770-d55c-41b5-bc20-b6e83749b3ce" providerId="ADAL" clId="{E1684C2B-CC8C-4CEF-B324-98B4C628372E}" dt="2025-01-24T15:33:06.379" v="153" actId="478"/>
          <ac:picMkLst>
            <pc:docMk/>
            <pc:sldMk cId="3761602743" sldId="838"/>
            <ac:picMk id="6" creationId="{D8754D83-95D4-E6F5-E23F-22E6CF48660B}"/>
          </ac:picMkLst>
        </pc:picChg>
      </pc:sldChg>
    </pc:docChg>
  </pc:docChgLst>
  <pc:docChgLst>
    <pc:chgData name="Mario Ruedas Racines" userId="c80df098-6526-4394-817a-79ac6475d945" providerId="ADAL" clId="{D8DE3336-07EB-4636-9A20-25FE51916A79}"/>
    <pc:docChg chg="undo custSel addSld delSld modSld">
      <pc:chgData name="Mario Ruedas Racines" userId="c80df098-6526-4394-817a-79ac6475d945" providerId="ADAL" clId="{D8DE3336-07EB-4636-9A20-25FE51916A79}" dt="2025-01-02T13:51:10.696" v="448" actId="1076"/>
      <pc:docMkLst>
        <pc:docMk/>
      </pc:docMkLst>
      <pc:sldChg chg="add del setBg">
        <pc:chgData name="Mario Ruedas Racines" userId="c80df098-6526-4394-817a-79ac6475d945" providerId="ADAL" clId="{D8DE3336-07EB-4636-9A20-25FE51916A79}" dt="2025-01-02T12:50:28.145" v="201"/>
        <pc:sldMkLst>
          <pc:docMk/>
          <pc:sldMk cId="2094547855" sldId="441"/>
        </pc:sldMkLst>
      </pc:sldChg>
      <pc:sldChg chg="add del setBg">
        <pc:chgData name="Mario Ruedas Racines" userId="c80df098-6526-4394-817a-79ac6475d945" providerId="ADAL" clId="{D8DE3336-07EB-4636-9A20-25FE51916A79}" dt="2025-01-02T12:50:28.145" v="201"/>
        <pc:sldMkLst>
          <pc:docMk/>
          <pc:sldMk cId="773435425" sldId="732"/>
        </pc:sldMkLst>
      </pc:sldChg>
      <pc:sldChg chg="modSp add del">
        <pc:chgData name="Mario Ruedas Racines" userId="c80df098-6526-4394-817a-79ac6475d945" providerId="ADAL" clId="{D8DE3336-07EB-4636-9A20-25FE51916A79}" dt="2025-01-02T13:50:14.069" v="442"/>
        <pc:sldMkLst>
          <pc:docMk/>
          <pc:sldMk cId="1117261487" sldId="817"/>
        </pc:sldMkLst>
        <pc:graphicFrameChg chg="mod">
          <ac:chgData name="Mario Ruedas Racines" userId="c80df098-6526-4394-817a-79ac6475d945" providerId="ADAL" clId="{D8DE3336-07EB-4636-9A20-25FE51916A79}" dt="2025-01-02T13:50:14.069" v="442"/>
          <ac:graphicFrameMkLst>
            <pc:docMk/>
            <pc:sldMk cId="1117261487" sldId="817"/>
            <ac:graphicFrameMk id="6" creationId="{00000000-0000-0000-0000-000000000000}"/>
          </ac:graphicFrameMkLst>
        </pc:graphicFrameChg>
      </pc:sldChg>
    </pc:docChg>
  </pc:docChgLst>
  <pc:docChgLst>
    <pc:chgData name="Mario Ruedas Racines" userId="c80df098-6526-4394-817a-79ac6475d945" providerId="ADAL" clId="{0A5EAE2C-2D1A-4F21-AB0A-5C6825EBC764}"/>
    <pc:docChg chg="undo redo custSel modSld">
      <pc:chgData name="Mario Ruedas Racines" userId="c80df098-6526-4394-817a-79ac6475d945" providerId="ADAL" clId="{0A5EAE2C-2D1A-4F21-AB0A-5C6825EBC764}" dt="2025-01-10T14:51:15.436" v="234" actId="1076"/>
      <pc:docMkLst>
        <pc:docMk/>
      </pc:docMkLst>
      <pc:sldChg chg="addSp delSp modSp mod">
        <pc:chgData name="Mario Ruedas Racines" userId="c80df098-6526-4394-817a-79ac6475d945" providerId="ADAL" clId="{0A5EAE2C-2D1A-4F21-AB0A-5C6825EBC764}" dt="2025-01-10T14:51:15.436" v="234" actId="1076"/>
        <pc:sldMkLst>
          <pc:docMk/>
          <pc:sldMk cId="3761602743" sldId="838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https://undp.sharepoint.com/sites/CentroServiciosClimtico/Shared%20Documents/GCF-17_Productos_CRPA/08_BCH/DatosEstacionesLluvias/2025/001_Precipitacion_Enero2025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_2D1_BCA9B6A6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es-ES" sz="1800" b="1" i="0" u="none" strike="noStrike" kern="1200" spc="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1" err="1">
                <a:solidFill>
                  <a:schemeClr val="accent3">
                    <a:lumMod val="50000"/>
                  </a:schemeClr>
                </a:solidFill>
              </a:rPr>
              <a:t>Lluvia</a:t>
            </a:r>
            <a:r>
              <a:rPr lang="en-US" sz="1800" b="1">
                <a:solidFill>
                  <a:schemeClr val="accent3">
                    <a:lumMod val="50000"/>
                  </a:schemeClr>
                </a:solidFill>
              </a:rPr>
              <a:t> r</a:t>
            </a:r>
            <a:r>
              <a:rPr lang="en-US" sz="1800" b="1" err="1">
                <a:solidFill>
                  <a:schemeClr val="accent3">
                    <a:lumMod val="50000"/>
                  </a:schemeClr>
                </a:solidFill>
              </a:rPr>
              <a:t>egistrada</a:t>
            </a:r>
            <a:r>
              <a:rPr lang="en-US" sz="1800" b="1">
                <a:solidFill>
                  <a:schemeClr val="accent3">
                    <a:lumMod val="50000"/>
                  </a:schemeClr>
                </a:solidFill>
              </a:rPr>
              <a:t> el</a:t>
            </a:r>
            <a:r>
              <a:rPr lang="en-US" sz="1800" b="1" baseline="0">
                <a:solidFill>
                  <a:schemeClr val="accent3">
                    <a:lumMod val="50000"/>
                  </a:schemeClr>
                </a:solidFill>
              </a:rPr>
              <a:t> 23</a:t>
            </a:r>
            <a:r>
              <a:rPr lang="en-US" sz="1800" b="1" i="0" u="none" strike="noStrike" baseline="0">
                <a:solidFill>
                  <a:srgbClr val="A5A5A5">
                    <a:lumMod val="50000"/>
                  </a:srgbClr>
                </a:solidFill>
                <a:effectLst/>
              </a:rPr>
              <a:t> enero</a:t>
            </a:r>
            <a:r>
              <a:rPr lang="en-US" sz="1800" b="1" baseline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1800" b="1">
                <a:solidFill>
                  <a:schemeClr val="accent3">
                    <a:lumMod val="50000"/>
                  </a:schemeClr>
                </a:solidFill>
              </a:rPr>
              <a:t>de 2025 </a:t>
            </a:r>
          </a:p>
        </c:rich>
      </c:tx>
      <c:layout>
        <c:manualLayout>
          <c:xMode val="edge"/>
          <c:yMode val="edge"/>
          <c:x val="0.22182047244094488"/>
          <c:y val="1.8844257221885378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solidFill>
            <a:srgbClr val="93C722">
              <a:lumMod val="50000"/>
            </a:srgbClr>
          </a:solidFill>
        </a:ln>
        <a:effectLst/>
        <a:sp3d>
          <a:contourClr>
            <a:srgbClr val="93C722">
              <a:lumMod val="50000"/>
            </a:srgbClr>
          </a:contourClr>
        </a:sp3d>
      </c:spPr>
    </c:floor>
    <c:sideWall>
      <c:thickness val="0"/>
      <c:spPr>
        <a:noFill/>
        <a:ln>
          <a:solidFill>
            <a:srgbClr val="93C722">
              <a:lumMod val="50000"/>
            </a:srgbClr>
          </a:solidFill>
        </a:ln>
        <a:effectLst/>
        <a:sp3d>
          <a:contourClr>
            <a:srgbClr val="93C722">
              <a:lumMod val="50000"/>
            </a:srgbClr>
          </a:contourClr>
        </a:sp3d>
      </c:spPr>
    </c:sideWall>
    <c:backWall>
      <c:thickness val="0"/>
      <c:spPr>
        <a:noFill/>
        <a:ln>
          <a:solidFill>
            <a:srgbClr val="93C722">
              <a:lumMod val="50000"/>
            </a:srgbClr>
          </a:solidFill>
        </a:ln>
        <a:effectLst/>
        <a:sp3d>
          <a:contourClr>
            <a:srgbClr val="93C722">
              <a:lumMod val="50000"/>
            </a:srgbClr>
          </a:contourClr>
        </a:sp3d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'23'!$F$1</c:f>
              <c:strCache>
                <c:ptCount val="1"/>
                <c:pt idx="0">
                  <c:v>Precipitación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  <a:ln>
              <a:solidFill>
                <a:srgbClr val="93C722">
                  <a:lumMod val="50000"/>
                </a:srgbClr>
              </a:solidFill>
            </a:ln>
            <a:effectLst/>
            <a:sp3d>
              <a:contourClr>
                <a:srgbClr val="93C722">
                  <a:lumMod val="50000"/>
                </a:srgbClr>
              </a:contourClr>
            </a:sp3d>
          </c:spPr>
          <c:invertIfNegative val="0"/>
          <c:cat>
            <c:strRef>
              <c:f>'23'!$E$2:$E$26</c:f>
              <c:strCache>
                <c:ptCount val="18"/>
                <c:pt idx="0">
                  <c:v>CAÑO BARRO (Aut)-Ayapel [13027040]</c:v>
                </c:pt>
                <c:pt idx="1">
                  <c:v>MARRALÚ (Aut)-Ayapel [25027770]</c:v>
                </c:pt>
                <c:pt idx="2">
                  <c:v>AYAPEL (Aut)-Ayapel [25025030]</c:v>
                </c:pt>
                <c:pt idx="3">
                  <c:v>LA RAYA (Aut)-San Jacinto del Cauca  [25027910]</c:v>
                </c:pt>
                <c:pt idx="4">
                  <c:v>SAN ANTONIO (Aut) - Magangué [25027180]</c:v>
                </c:pt>
                <c:pt idx="5">
                  <c:v>CECILIA (Aut) - Ayapel [2502700206]</c:v>
                </c:pt>
                <c:pt idx="6">
                  <c:v>LAS FLORES (Aut) - Nechí [25027270]</c:v>
                </c:pt>
                <c:pt idx="7">
                  <c:v>LA ESPERANZA (Aut) - Nechí [27037010]</c:v>
                </c:pt>
                <c:pt idx="8">
                  <c:v>MAJAGUAL (Aut)-Majagual [25025240]</c:v>
                </c:pt>
                <c:pt idx="9">
                  <c:v>SAN BENITO ABAD-San Benito Abad [25025180]</c:v>
                </c:pt>
                <c:pt idx="10">
                  <c:v>SANTIAGO APOSTOL-San Benito Abad [25020760]</c:v>
                </c:pt>
                <c:pt idx="11">
                  <c:v>APTO BARACOA-Magangué [25025100]</c:v>
                </c:pt>
                <c:pt idx="12">
                  <c:v>SAN ANTONIO-Magangué [25020950]</c:v>
                </c:pt>
                <c:pt idx="13">
                  <c:v>SAN LUIS-Sucre [25021370]</c:v>
                </c:pt>
                <c:pt idx="14">
                  <c:v>MAJAGUAL-Majagual [25025240]</c:v>
                </c:pt>
                <c:pt idx="15">
                  <c:v>LAS VARAS-San Jacinto del Cauca [25020420]</c:v>
                </c:pt>
                <c:pt idx="16">
                  <c:v>NECHÍ-Nechí [27040040]</c:v>
                </c:pt>
                <c:pt idx="17">
                  <c:v>ESPERANZA LA RADIO-Nechí [25021480]</c:v>
                </c:pt>
              </c:strCache>
            </c:strRef>
          </c:cat>
          <c:val>
            <c:numRef>
              <c:f>'23'!$F$2:$F$26</c:f>
              <c:numCache>
                <c:formatCode>0.0</c:formatCode>
                <c:ptCount val="1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12-4962-AD02-A8C14990F0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80434176"/>
        <c:axId val="280435712"/>
        <c:axId val="0"/>
      </c:bar3DChart>
      <c:catAx>
        <c:axId val="280434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80435712"/>
        <c:crosses val="autoZero"/>
        <c:auto val="1"/>
        <c:lblAlgn val="ctr"/>
        <c:lblOffset val="100"/>
        <c:noMultiLvlLbl val="0"/>
      </c:catAx>
      <c:valAx>
        <c:axId val="2804357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93C722">
                  <a:lumMod val="50000"/>
                </a:srgb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s-ES" sz="1000" b="1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 b="1">
                    <a:solidFill>
                      <a:schemeClr val="accent3">
                        <a:lumMod val="50000"/>
                      </a:schemeClr>
                    </a:solidFill>
                  </a:rPr>
                  <a:t>Precipitación (mm)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1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8043417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rgbClr val="93C722">
                <a:lumMod val="50000"/>
              </a:srgb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lang="es-ES" sz="600" b="1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781445463345859E-2"/>
          <c:y val="5.8430534376119857E-2"/>
          <c:w val="0.93024236610616007"/>
          <c:h val="0.48819963919272824"/>
        </c:manualLayout>
      </c:layout>
      <c:lineChart>
        <c:grouping val="standard"/>
        <c:varyColors val="0"/>
        <c:ser>
          <c:idx val="1"/>
          <c:order val="0"/>
          <c:spPr>
            <a:ln w="28575" cap="rnd">
              <a:solidFill>
                <a:srgbClr val="93C722">
                  <a:lumMod val="75000"/>
                </a:srgb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8.8444725847880105E-3"/>
                  <c:y val="9.30338080028102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E0D-4FBD-BED3-41696D6A7FAF}"/>
                </c:ext>
              </c:extLst>
            </c:dLbl>
            <c:dLbl>
              <c:idx val="1"/>
              <c:layout>
                <c:manualLayout>
                  <c:x val="-6.5017566325455637E-3"/>
                  <c:y val="8.2652988205905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E0D-4FBD-BED3-41696D6A7FAF}"/>
                </c:ext>
              </c:extLst>
            </c:dLbl>
            <c:dLbl>
              <c:idx val="2"/>
              <c:layout>
                <c:manualLayout>
                  <c:x val="-1.0794417211795951E-2"/>
                  <c:y val="7.5792073518473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E0D-4FBD-BED3-41696D6A7FAF}"/>
                </c:ext>
              </c:extLst>
            </c:dLbl>
            <c:dLbl>
              <c:idx val="3"/>
              <c:layout>
                <c:manualLayout>
                  <c:x val="-1.079447322970639E-2"/>
                  <c:y val="-5.15463917525773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E0D-4FBD-BED3-41696D6A7FAF}"/>
                </c:ext>
              </c:extLst>
            </c:dLbl>
            <c:dLbl>
              <c:idx val="4"/>
              <c:layout>
                <c:manualLayout>
                  <c:x val="-1.0794473229706312E-2"/>
                  <c:y val="-4.8109965635738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E0D-4FBD-BED3-41696D6A7FAF}"/>
                </c:ext>
              </c:extLst>
            </c:dLbl>
            <c:dLbl>
              <c:idx val="5"/>
              <c:layout>
                <c:manualLayout>
                  <c:x val="-1.2953367875647668E-2"/>
                  <c:y val="-4.8109965635738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E0D-4FBD-BED3-41696D6A7FAF}"/>
                </c:ext>
              </c:extLst>
            </c:dLbl>
            <c:dLbl>
              <c:idx val="6"/>
              <c:layout>
                <c:manualLayout>
                  <c:x val="-1.2953367875647747E-2"/>
                  <c:y val="-5.49828178694158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E0D-4FBD-BED3-41696D6A7FAF}"/>
                </c:ext>
              </c:extLst>
            </c:dLbl>
            <c:dLbl>
              <c:idx val="7"/>
              <c:layout>
                <c:manualLayout>
                  <c:x val="-1.5112262521588947E-2"/>
                  <c:y val="-5.15463917525773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E0D-4FBD-BED3-41696D6A7FAF}"/>
                </c:ext>
              </c:extLst>
            </c:dLbl>
            <c:dLbl>
              <c:idx val="8"/>
              <c:layout>
                <c:manualLayout>
                  <c:x val="-6.6855244354559274E-3"/>
                  <c:y val="7.58278526247769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E0D-4FBD-BED3-41696D6A7FAF}"/>
                </c:ext>
              </c:extLst>
            </c:dLbl>
            <c:dLbl>
              <c:idx val="9"/>
              <c:layout>
                <c:manualLayout>
                  <c:x val="-1.0272231940850063E-2"/>
                  <c:y val="8.95019765245693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E0D-4FBD-BED3-41696D6A7FA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 anchor="ctr" anchorCtr="0"/>
              <a:lstStyle/>
              <a:p>
                <a:pPr>
                  <a:defRPr lang="en-US" sz="800" b="1" baseline="0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Sheet1!$B$1:$B$11</c:f>
              <c:strCache>
                <c:ptCount val="11"/>
                <c:pt idx="0">
                  <c:v>24ENE_07:00HLC</c:v>
                </c:pt>
                <c:pt idx="1">
                  <c:v>24ENE_10:00HLC</c:v>
                </c:pt>
                <c:pt idx="2">
                  <c:v>24ENE_13:00HLC</c:v>
                </c:pt>
                <c:pt idx="3">
                  <c:v>24ENE_16:00HLC</c:v>
                </c:pt>
                <c:pt idx="4">
                  <c:v>24ENE_19:00HLC</c:v>
                </c:pt>
                <c:pt idx="5">
                  <c:v>24ENE_21:00HLC</c:v>
                </c:pt>
                <c:pt idx="6">
                  <c:v>25ENE_01:00HLC</c:v>
                </c:pt>
                <c:pt idx="7">
                  <c:v>25ENE_04:00HLC</c:v>
                </c:pt>
                <c:pt idx="8">
                  <c:v>25ENE_07:00HLC</c:v>
                </c:pt>
                <c:pt idx="9">
                  <c:v>25ENE_10:00HLC</c:v>
                </c:pt>
                <c:pt idx="10">
                  <c:v>25ENE_13:00HLC</c:v>
                </c:pt>
              </c:strCache>
            </c:strRef>
          </c:cat>
          <c:val>
            <c:numRef>
              <c:f>Sheet1!$E$1:$E$11</c:f>
              <c:numCache>
                <c:formatCode>General</c:formatCode>
                <c:ptCount val="11"/>
                <c:pt idx="0">
                  <c:v>24.3</c:v>
                </c:pt>
                <c:pt idx="1">
                  <c:v>29.2</c:v>
                </c:pt>
                <c:pt idx="2">
                  <c:v>33</c:v>
                </c:pt>
                <c:pt idx="3">
                  <c:v>33.299999999999997</c:v>
                </c:pt>
                <c:pt idx="4">
                  <c:v>27.3</c:v>
                </c:pt>
                <c:pt idx="5">
                  <c:v>25.6</c:v>
                </c:pt>
                <c:pt idx="6">
                  <c:v>24</c:v>
                </c:pt>
                <c:pt idx="7">
                  <c:v>23.6</c:v>
                </c:pt>
                <c:pt idx="8">
                  <c:v>24</c:v>
                </c:pt>
                <c:pt idx="9">
                  <c:v>28.3</c:v>
                </c:pt>
                <c:pt idx="10">
                  <c:v>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48-47F1-B14A-F32D7D5536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3073376"/>
        <c:axId val="103073936"/>
      </c:lineChart>
      <c:catAx>
        <c:axId val="103073376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inorGridlines>
          <c:spPr>
            <a:ln>
              <a:noFill/>
            </a:ln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5400000" spcFirstLastPara="1" vertOverflow="ellipsis" vert="horz" wrap="square" anchor="ctr" anchorCtr="1"/>
          <a:lstStyle/>
          <a:p>
            <a:pPr>
              <a:defRPr lang="en-US"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03073936"/>
        <c:crosses val="autoZero"/>
        <c:auto val="1"/>
        <c:lblAlgn val="ctr"/>
        <c:lblOffset val="100"/>
        <c:noMultiLvlLbl val="1"/>
      </c:catAx>
      <c:valAx>
        <c:axId val="103073936"/>
        <c:scaling>
          <c:orientation val="minMax"/>
          <c:min val="19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03073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s-CO"/>
    </a:p>
  </c:txPr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0.0129</cdr:x>
      <cdr:y>0.59695</cdr:y>
    </cdr:from>
    <cdr:to>
      <cdr:x>0.04143</cdr:x>
      <cdr:y>1</cdr:y>
    </cdr:to>
    <cdr:sp macro="" textlink="">
      <cdr:nvSpPr>
        <cdr:cNvPr id="2" name="1 CuadroTexto"/>
        <cdr:cNvSpPr txBox="1"/>
      </cdr:nvSpPr>
      <cdr:spPr>
        <a:xfrm xmlns:a="http://schemas.openxmlformats.org/drawingml/2006/main" rot="16200000">
          <a:off x="-203827" y="1384735"/>
          <a:ext cx="743487" cy="17634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 anchor="ctr"/>
        <a:lstStyle xmlns:a="http://schemas.openxmlformats.org/drawingml/2006/main"/>
        <a:p xmlns:a="http://schemas.openxmlformats.org/drawingml/2006/main">
          <a:pPr algn="ctr"/>
          <a:r>
            <a:rPr lang="es-VE" sz="800" dirty="0"/>
            <a:t>Temperatura °C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5D3ACD57-F1EA-4281-80F2-A79D4670B3A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619363"/>
          </a:xfrm>
          <a:prstGeom prst="rect">
            <a:avLst/>
          </a:prstGeom>
        </p:spPr>
        <p:txBody>
          <a:bodyPr vert="horz" lIns="117365" tIns="58682" rIns="117365" bIns="58682" rtlCol="0"/>
          <a:lstStyle>
            <a:lvl1pPr algn="l">
              <a:defRPr sz="15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04A41BD-4C8A-44EF-AB41-FD526D2EED9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619363"/>
          </a:xfrm>
          <a:prstGeom prst="rect">
            <a:avLst/>
          </a:prstGeom>
        </p:spPr>
        <p:txBody>
          <a:bodyPr vert="horz" lIns="117365" tIns="58682" rIns="117365" bIns="58682" rtlCol="0"/>
          <a:lstStyle>
            <a:lvl1pPr algn="r">
              <a:defRPr sz="1500"/>
            </a:lvl1pPr>
          </a:lstStyle>
          <a:p>
            <a:fld id="{AF79E9B9-B5AB-4CD1-A9B0-3FDA624E7EBA}" type="datetimeFigureOut">
              <a:rPr lang="es-CO" smtClean="0"/>
              <a:t>24/01/2025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6F34C44-3F3B-40AC-B013-49B9A534D77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11725039"/>
            <a:ext cx="3169920" cy="619363"/>
          </a:xfrm>
          <a:prstGeom prst="rect">
            <a:avLst/>
          </a:prstGeom>
        </p:spPr>
        <p:txBody>
          <a:bodyPr vert="horz" lIns="117365" tIns="58682" rIns="117365" bIns="58682" rtlCol="0" anchor="b"/>
          <a:lstStyle>
            <a:lvl1pPr algn="l">
              <a:defRPr sz="15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1CBC9B9-99A8-4CEA-9B22-0E1F1C79F1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43587" y="11725039"/>
            <a:ext cx="3169920" cy="619363"/>
          </a:xfrm>
          <a:prstGeom prst="rect">
            <a:avLst/>
          </a:prstGeom>
        </p:spPr>
        <p:txBody>
          <a:bodyPr vert="horz" lIns="117365" tIns="58682" rIns="117365" bIns="58682" rtlCol="0" anchor="b"/>
          <a:lstStyle>
            <a:lvl1pPr algn="r">
              <a:defRPr sz="1500"/>
            </a:lvl1pPr>
          </a:lstStyle>
          <a:p>
            <a:fld id="{A91053F2-C823-45E0-A211-274746729249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425907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619363"/>
          </a:xfrm>
          <a:prstGeom prst="rect">
            <a:avLst/>
          </a:prstGeom>
        </p:spPr>
        <p:txBody>
          <a:bodyPr vert="horz" lIns="117365" tIns="58682" rIns="117365" bIns="58682" rtlCol="0"/>
          <a:lstStyle>
            <a:lvl1pPr algn="l">
              <a:defRPr sz="15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619363"/>
          </a:xfrm>
          <a:prstGeom prst="rect">
            <a:avLst/>
          </a:prstGeom>
        </p:spPr>
        <p:txBody>
          <a:bodyPr vert="horz" lIns="117365" tIns="58682" rIns="117365" bIns="58682" rtlCol="0"/>
          <a:lstStyle>
            <a:lvl1pPr algn="r">
              <a:defRPr sz="1500"/>
            </a:lvl1pPr>
          </a:lstStyle>
          <a:p>
            <a:fld id="{A60C36B6-80AE-4AFB-9D04-764040E4F7FE}" type="datetimeFigureOut">
              <a:rPr lang="es-CO" smtClean="0"/>
              <a:t>24/01/2025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-44450" y="1543050"/>
            <a:ext cx="7404100" cy="4165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17365" tIns="58682" rIns="117365" bIns="58682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31520" y="5940742"/>
            <a:ext cx="5852160" cy="4860608"/>
          </a:xfrm>
          <a:prstGeom prst="rect">
            <a:avLst/>
          </a:prstGeom>
        </p:spPr>
        <p:txBody>
          <a:bodyPr vert="horz" lIns="117365" tIns="58682" rIns="117365" bIns="58682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11725039"/>
            <a:ext cx="3169920" cy="619363"/>
          </a:xfrm>
          <a:prstGeom prst="rect">
            <a:avLst/>
          </a:prstGeom>
        </p:spPr>
        <p:txBody>
          <a:bodyPr vert="horz" lIns="117365" tIns="58682" rIns="117365" bIns="58682" rtlCol="0" anchor="b"/>
          <a:lstStyle>
            <a:lvl1pPr algn="l">
              <a:defRPr sz="15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4143587" y="11725039"/>
            <a:ext cx="3169920" cy="619363"/>
          </a:xfrm>
          <a:prstGeom prst="rect">
            <a:avLst/>
          </a:prstGeom>
        </p:spPr>
        <p:txBody>
          <a:bodyPr vert="horz" lIns="117365" tIns="58682" rIns="117365" bIns="58682" rtlCol="0" anchor="b"/>
          <a:lstStyle>
            <a:lvl1pPr algn="r">
              <a:defRPr sz="1500"/>
            </a:lvl1pPr>
          </a:lstStyle>
          <a:p>
            <a:fld id="{B238AABF-ADC5-44BE-BCA8-641489DB611F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39769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1173646">
              <a:defRPr/>
            </a:pPr>
            <a:fld id="{B238AABF-ADC5-44BE-BCA8-641489DB611F}" type="slidenum">
              <a:rPr lang="es-CO">
                <a:solidFill>
                  <a:prstClr val="black"/>
                </a:solidFill>
                <a:latin typeface="Calibri"/>
              </a:rPr>
              <a:pPr defTabSz="1173646">
                <a:defRPr/>
              </a:pPr>
              <a:t>1</a:t>
            </a:fld>
            <a:endParaRPr lang="es-CO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481090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/>
              <a:t>http://fews.ideam.gov.co/colombia/imagenH/0027037010.png LA ESPERANZA </a:t>
            </a:r>
            <a:br>
              <a:rPr lang="es-CO"/>
            </a:br>
            <a:r>
              <a:rPr lang="es-CO"/>
              <a:t>https://fews.ideam.gov.co/colombia/imagenH/002625700231.png EL BAGRE desactualizada desde noviembre</a:t>
            </a:r>
            <a:br>
              <a:rPr lang="es-CO"/>
            </a:br>
            <a:r>
              <a:rPr lang="es-CO"/>
              <a:t>https://fews.ideam.gov.co/colombia/imagenH/0027037020.png EL RETIRO desactualizada desde noviembre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1736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38AABF-ADC5-44BE-BCA8-641489DB611F}" type="slidenum"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1736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s-CO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87658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http://fews.ideam.gov.co/colombia/imagenH/0026237040.png PTO VALDIVIA desactualizada desde noviembre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http://fews.ideam.gov.co/colombia/imagenH/0026247030.png APAVI desactualizada desde noviembre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http://fews.ideam.gov.co/colombia/imagenH/0026247020.png LA COQUERA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http://fews.ideam.gov.co/colombia/imagenH/0025027050.png MARGENTO</a:t>
            </a:r>
          </a:p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1736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38AABF-ADC5-44BE-BCA8-641489DB611F}" type="slidenum"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1736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s-CO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82118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http://fews.ideam.gov.co/colombia/imagenH/0025027020.png EL BANCO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</a:t>
            </a:r>
            <a:r>
              <a:rPr lang="es-CO" b="1" i="0" cap="all">
                <a:solidFill>
                  <a:srgbClr val="00374A"/>
                </a:solidFill>
                <a:effectLst/>
                <a:latin typeface="Arial" panose="020B0604020202020204" pitchFamily="34" charset="0"/>
              </a:rPr>
              <a:t>25027930</a:t>
            </a:r>
            <a:r>
              <a:rPr lang="es-CO"/>
              <a:t>.png COYONGAL desactualizada desde noviembre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</a:t>
            </a:r>
            <a:r>
              <a:rPr lang="es-CO" b="1" i="0" cap="all">
                <a:solidFill>
                  <a:srgbClr val="00374A"/>
                </a:solidFill>
                <a:effectLst/>
                <a:latin typeface="Arial" panose="020B0604020202020204" pitchFamily="34" charset="0"/>
              </a:rPr>
              <a:t>25027450</a:t>
            </a:r>
            <a:r>
              <a:rPr lang="es-CO"/>
              <a:t>.png PLATO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</a:t>
            </a:r>
            <a:r>
              <a:rPr lang="es-CO" b="1" i="0" cap="all">
                <a:solidFill>
                  <a:srgbClr val="00374A"/>
                </a:solidFill>
                <a:effectLst/>
                <a:latin typeface="Arial" panose="020B0604020202020204" pitchFamily="34" charset="0"/>
              </a:rPr>
              <a:t>25027680</a:t>
            </a:r>
            <a:r>
              <a:rPr lang="es-CO"/>
              <a:t>.png MAGANGUÉ desactualizada desde noviembre</a:t>
            </a:r>
            <a:br>
              <a:rPr lang="es-CO"/>
            </a:br>
            <a:r>
              <a:rPr lang="es-CO"/>
              <a:t>http://fews.ideam.gov.co/colombia/imagenH/0025027370.png STA ANA desactualizada desde noviembre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1736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38AABF-ADC5-44BE-BCA8-641489DB611F}" type="slidenum"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1736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s-CO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75473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38AABF-ADC5-44BE-BCA8-641489DB611F}" type="slidenum">
              <a:rPr kumimoji="0" lang="es-CO" sz="15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s-CO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8047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2E6A8B-3C09-896F-F48C-8796C6D63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2DABE1-A0C8-9811-1D9B-F303871959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886F07-BA22-1E98-2FF9-1DA91FFBD9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F021ED-85ED-9D2C-D5DA-969F99117E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1173646">
              <a:defRPr/>
            </a:pPr>
            <a:fld id="{B238AABF-ADC5-44BE-BCA8-641489DB611F}" type="slidenum">
              <a:rPr lang="es-CO">
                <a:solidFill>
                  <a:prstClr val="black"/>
                </a:solidFill>
                <a:latin typeface="Calibri"/>
              </a:rPr>
              <a:pPr defTabSz="1173646">
                <a:defRPr/>
              </a:pPr>
              <a:t>2</a:t>
            </a:fld>
            <a:endParaRPr lang="es-CO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85505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1173646">
              <a:defRPr/>
            </a:pPr>
            <a:fld id="{B238AABF-ADC5-44BE-BCA8-641489DB611F}" type="slidenum">
              <a:rPr lang="es-CO">
                <a:solidFill>
                  <a:prstClr val="black"/>
                </a:solidFill>
                <a:latin typeface="Calibri"/>
              </a:rPr>
              <a:pPr defTabSz="1173646">
                <a:defRPr/>
              </a:pPr>
              <a:t>3</a:t>
            </a:fld>
            <a:endParaRPr lang="es-CO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114198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/>
              <a:t> </a:t>
            </a:r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1384009">
              <a:defRPr/>
            </a:pPr>
            <a:fld id="{BD3EDAE7-EBCA-4699-A3BE-89FC099F40A2}" type="slidenum">
              <a:rPr lang="es-CO">
                <a:solidFill>
                  <a:prstClr val="black"/>
                </a:solidFill>
                <a:latin typeface="Calibri"/>
              </a:rPr>
              <a:pPr defTabSz="1384009">
                <a:defRPr/>
              </a:pPr>
              <a:t>4</a:t>
            </a:fld>
            <a:endParaRPr lang="es-CO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06197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49915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EDAE7-EBCA-4699-A3BE-89FC099F40A2}" type="slidenum">
              <a:rPr kumimoji="0" lang="es-CO" sz="1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4991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s-CO" sz="1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85367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1736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38AABF-ADC5-44BE-BCA8-641489DB611F}" type="slidenum"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1736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s-CO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2937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/>
              <a:t>http://fews.ideam.gov.co/colombia/imagenH/0025027070.png PUERTO CORDOBA desactualizada desde noviembre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</a:t>
            </a:r>
            <a:r>
              <a:rPr lang="es-CO" b="1" i="0" cap="all">
                <a:solidFill>
                  <a:srgbClr val="00374A"/>
                </a:solidFill>
                <a:effectLst/>
                <a:highlight>
                  <a:srgbClr val="FFFFFF"/>
                </a:highlight>
                <a:latin typeface="Arial"/>
                <a:cs typeface="Arial"/>
              </a:rPr>
              <a:t>25017010</a:t>
            </a:r>
            <a:r>
              <a:rPr lang="es-CO"/>
              <a:t>.png MONTELÍBANO</a:t>
            </a:r>
            <a:endParaRPr lang="es-CO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>
              <a:ea typeface="Calibri"/>
              <a:cs typeface="Calibri"/>
            </a:endParaRPr>
          </a:p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1736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38AABF-ADC5-44BE-BCA8-641489DB611F}" type="slidenum"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1736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s-CO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14855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/>
              <a:t>http://fews.ideam.gov.co/colombia/imagenH/0025027120.png MARRALÚ</a:t>
            </a:r>
          </a:p>
          <a:p>
            <a:r>
              <a:rPr lang="es-ES"/>
              <a:t>http://fews.ideam.gov.co/colombia/imagenH/0025027240.png JEGUA </a:t>
            </a:r>
            <a:r>
              <a:rPr lang="es-CO"/>
              <a:t>desactualizada desde noviembre</a:t>
            </a:r>
            <a:endParaRPr lang="es-E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/>
              <a:t>http://fews.ideam.gov.co/colombia/imagenH/0025027180.png SAN ANTONIO </a:t>
            </a:r>
            <a:r>
              <a:rPr lang="es-CO"/>
              <a:t>desactualizada desde noviembre</a:t>
            </a:r>
            <a:endParaRPr lang="es-ES"/>
          </a:p>
          <a:p>
            <a:r>
              <a:rPr lang="es-ES"/>
              <a:t>http://fews.ideam.gov.co/colombia/imagenH/0025027500.png MAJAGUAL</a:t>
            </a:r>
          </a:p>
          <a:p>
            <a:r>
              <a:rPr lang="es-ES"/>
              <a:t>http://fews.ideam.gov.co/colombia/imagenH/0025027070.png PTO CORDOBA </a:t>
            </a:r>
            <a:r>
              <a:rPr lang="es-CO"/>
              <a:t>desactualizada desde noviembre</a:t>
            </a:r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49915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EDAE7-EBCA-4699-A3BE-89FC099F40A2}" type="slidenum">
              <a:rPr kumimoji="0" lang="es-CO" sz="1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4991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s-CO" sz="1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6254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/>
              <a:t>http://fews.ideam.gov.co/colombia/imagenH/0025027270.png LAS FLORES</a:t>
            </a:r>
          </a:p>
          <a:p>
            <a:r>
              <a:rPr lang="es-CO"/>
              <a:t>http://fews.ideam.gov.co/colombia/imagenH/0025027200.png LAS VARAS desactualizada desde noviembre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</a:t>
            </a:r>
            <a:r>
              <a:rPr lang="es-CO" b="1" i="0" cap="all">
                <a:solidFill>
                  <a:srgbClr val="00374A"/>
                </a:solidFill>
                <a:effectLst/>
                <a:latin typeface="Arial" panose="020B0604020202020204" pitchFamily="34" charset="0"/>
              </a:rPr>
              <a:t>25027910</a:t>
            </a:r>
            <a:r>
              <a:rPr lang="es-CO"/>
              <a:t>.png LA RAYA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</a:t>
            </a:r>
            <a:r>
              <a:rPr lang="es-CO" b="1" i="0" cap="all">
                <a:solidFill>
                  <a:srgbClr val="00374A"/>
                </a:solidFill>
                <a:effectLst/>
                <a:latin typeface="Arial" panose="020B0604020202020204" pitchFamily="34" charset="0"/>
              </a:rPr>
              <a:t>25027160</a:t>
            </a:r>
            <a:r>
              <a:rPr lang="es-CO"/>
              <a:t>.png ACHÍ desactualizada desde noviembre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1736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38AABF-ADC5-44BE-BCA8-641489DB611F}" type="slidenum"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1736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s-CO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4355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8EA2972C-E40B-4E6E-9084-CE454934E9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9880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275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 userDrawn="1"/>
        </p:nvSpPr>
        <p:spPr>
          <a:xfrm>
            <a:off x="-1" y="909303"/>
            <a:ext cx="12192000" cy="583129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84E19B8-2331-4E01-9409-96E1EC84BF2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68896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92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 userDrawn="1"/>
        </p:nvSpPr>
        <p:spPr>
          <a:xfrm>
            <a:off x="-1" y="909303"/>
            <a:ext cx="12192000" cy="583129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9C3CB28-7C34-4CCD-9919-225EA22B76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68896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6724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3" y="274638"/>
            <a:ext cx="10972800" cy="1143000"/>
          </a:xfrm>
          <a:prstGeom prst="rect">
            <a:avLst/>
          </a:prstGeom>
        </p:spPr>
        <p:txBody>
          <a:bodyPr lIns="108850" tIns="54425" rIns="108850" bIns="54425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3" y="1119661"/>
            <a:ext cx="10972800" cy="5006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09601" y="6356351"/>
            <a:ext cx="2844801" cy="365125"/>
          </a:xfrm>
          <a:prstGeom prst="rect">
            <a:avLst/>
          </a:prstGeom>
        </p:spPr>
        <p:txBody>
          <a:bodyPr lIns="108850" tIns="54425" rIns="108850" bIns="54425"/>
          <a:lstStyle/>
          <a:p>
            <a:pPr defTabSz="1078080"/>
            <a:fld id="{49CCB09D-595B-4E7A-9F39-1386AB098012}" type="datetime1">
              <a:rPr lang="es-CO" sz="2100" smtClean="0">
                <a:solidFill>
                  <a:srgbClr val="FFFFFF"/>
                </a:solidFill>
              </a:rPr>
              <a:pPr defTabSz="1078080"/>
              <a:t>24/01/2025</a:t>
            </a:fld>
            <a:endParaRPr lang="es-CO" sz="2100">
              <a:solidFill>
                <a:srgbClr val="FFFFFF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165602" y="6356351"/>
            <a:ext cx="3860800" cy="365125"/>
          </a:xfrm>
          <a:prstGeom prst="rect">
            <a:avLst/>
          </a:prstGeom>
        </p:spPr>
        <p:txBody>
          <a:bodyPr lIns="108850" tIns="54425" rIns="108850" bIns="54425"/>
          <a:lstStyle/>
          <a:p>
            <a:pPr defTabSz="1078080"/>
            <a:endParaRPr lang="es-CO" sz="2100">
              <a:solidFill>
                <a:srgbClr val="FFFFFF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1" cy="365125"/>
          </a:xfrm>
          <a:prstGeom prst="rect">
            <a:avLst/>
          </a:prstGeom>
        </p:spPr>
        <p:txBody>
          <a:bodyPr lIns="108850" tIns="54425" rIns="108850" bIns="54425"/>
          <a:lstStyle/>
          <a:p>
            <a:pPr defTabSz="1078080"/>
            <a:fld id="{B5532C23-19DD-4720-AC96-46F236FEB22C}" type="slidenum">
              <a:rPr lang="es-CO" sz="2100" smtClean="0">
                <a:solidFill>
                  <a:srgbClr val="FFFFFF"/>
                </a:solidFill>
              </a:rPr>
              <a:pPr defTabSz="1078080"/>
              <a:t>‹#›</a:t>
            </a:fld>
            <a:endParaRPr lang="es-CO" sz="21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7713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1113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 userDrawn="1"/>
        </p:nvSpPr>
        <p:spPr>
          <a:xfrm>
            <a:off x="1" y="5994086"/>
            <a:ext cx="12192000" cy="86391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27C4EEB-B0A7-4E1F-9ACD-2F021719AC7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9880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09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5A8DC391-7305-4C86-8C43-3EBE2F28E0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9880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236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-1" y="909303"/>
            <a:ext cx="12192000" cy="5948697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8399712-71E8-4509-88D2-243DD4C34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68896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994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 userDrawn="1"/>
        </p:nvSpPr>
        <p:spPr>
          <a:xfrm>
            <a:off x="-1" y="909303"/>
            <a:ext cx="12192000" cy="5948697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61 Rectángulo"/>
          <p:cNvSpPr/>
          <p:nvPr userDrawn="1"/>
        </p:nvSpPr>
        <p:spPr>
          <a:xfrm>
            <a:off x="-7048" y="5798865"/>
            <a:ext cx="12199049" cy="1059135"/>
          </a:xfrm>
          <a:prstGeom prst="rect">
            <a:avLst/>
          </a:prstGeom>
          <a:solidFill>
            <a:srgbClr val="A3D19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25" tIns="54412" rIns="108825" bIns="54412"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65E77CC-CD6B-4650-AAB7-BA3CC6B7849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68896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574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 userDrawn="1"/>
        </p:nvSpPr>
        <p:spPr>
          <a:xfrm>
            <a:off x="-1" y="909303"/>
            <a:ext cx="12192000" cy="583129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443DAB2-5ECF-4BDD-9970-2B66520BEF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68896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231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 userDrawn="1"/>
        </p:nvSpPr>
        <p:spPr>
          <a:xfrm>
            <a:off x="-1" y="909303"/>
            <a:ext cx="12192000" cy="583129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E60BC92-5748-4FE7-9EC3-4312D89304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68896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288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lo el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 userDrawn="1"/>
        </p:nvSpPr>
        <p:spPr>
          <a:xfrm>
            <a:off x="-1" y="909303"/>
            <a:ext cx="12192000" cy="583129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0CD7290-51ED-4161-9360-EC3E9E9913B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68896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455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 userDrawn="1"/>
        </p:nvSpPr>
        <p:spPr>
          <a:xfrm>
            <a:off x="-1" y="909303"/>
            <a:ext cx="12192000" cy="583129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5B551FC-BB3B-4A44-A32D-CFE162AE692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68896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99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65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ctr" defTabSz="1078080" rtl="0" eaLnBrk="1" latinLnBrk="0" hangingPunct="1">
        <a:spcBef>
          <a:spcPct val="0"/>
        </a:spcBef>
        <a:buNone/>
        <a:defRPr sz="51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4281" indent="-404281" algn="l" defTabSz="1078080" rtl="0" eaLnBrk="1" latinLnBrk="0" hangingPunct="1">
        <a:spcBef>
          <a:spcPct val="20000"/>
        </a:spcBef>
        <a:buFont typeface="Arial" pitchFamily="34" charset="0"/>
        <a:buChar char="•"/>
        <a:defRPr sz="3799" kern="1200">
          <a:solidFill>
            <a:schemeClr val="tx1"/>
          </a:solidFill>
          <a:latin typeface="+mn-lt"/>
          <a:ea typeface="+mn-ea"/>
          <a:cs typeface="+mn-cs"/>
        </a:defRPr>
      </a:lvl1pPr>
      <a:lvl2pPr marL="875942" indent="-336901" algn="l" defTabSz="1078080" rtl="0" eaLnBrk="1" latinLnBrk="0" hangingPunct="1">
        <a:spcBef>
          <a:spcPct val="20000"/>
        </a:spcBef>
        <a:buFont typeface="Arial" pitchFamily="34" charset="0"/>
        <a:buChar char="–"/>
        <a:defRPr sz="3299" kern="1200">
          <a:solidFill>
            <a:schemeClr val="tx1"/>
          </a:solidFill>
          <a:latin typeface="+mn-lt"/>
          <a:ea typeface="+mn-ea"/>
          <a:cs typeface="+mn-cs"/>
        </a:defRPr>
      </a:lvl2pPr>
      <a:lvl3pPr marL="1347601" indent="-269520" algn="l" defTabSz="1078080" rtl="0" eaLnBrk="1" latinLnBrk="0" hangingPunct="1">
        <a:spcBef>
          <a:spcPct val="20000"/>
        </a:spcBef>
        <a:buFont typeface="Arial" pitchFamily="34" charset="0"/>
        <a:buChar char="•"/>
        <a:defRPr sz="2899" kern="1200">
          <a:solidFill>
            <a:schemeClr val="tx1"/>
          </a:solidFill>
          <a:latin typeface="+mn-lt"/>
          <a:ea typeface="+mn-ea"/>
          <a:cs typeface="+mn-cs"/>
        </a:defRPr>
      </a:lvl3pPr>
      <a:lvl4pPr marL="1886643" indent="-269520" algn="l" defTabSz="107808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25684" indent="-269520" algn="l" defTabSz="1078080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64724" indent="-269520" algn="l" defTabSz="107808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03765" indent="-269520" algn="l" defTabSz="107808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42806" indent="-269520" algn="l" defTabSz="107808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581847" indent="-269520" algn="l" defTabSz="107808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10780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9041" algn="l" defTabSz="10780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8080" algn="l" defTabSz="10780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17122" algn="l" defTabSz="10780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6163" algn="l" defTabSz="10780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95204" algn="l" defTabSz="10780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34245" algn="l" defTabSz="10780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73286" algn="l" defTabSz="10780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12326" algn="l" defTabSz="10780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3" Type="http://schemas.openxmlformats.org/officeDocument/2006/relationships/image" Target="../media/image13.jpeg"/><Relationship Id="rId7" Type="http://schemas.openxmlformats.org/officeDocument/2006/relationships/slide" Target="slide6.xml"/><Relationship Id="rId12" Type="http://schemas.openxmlformats.org/officeDocument/2006/relationships/slide" Target="slide11.xml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5" Type="http://schemas.openxmlformats.org/officeDocument/2006/relationships/slide" Target="slide4.xml"/><Relationship Id="rId15" Type="http://schemas.openxmlformats.org/officeDocument/2006/relationships/image" Target="../media/image15.png"/><Relationship Id="rId10" Type="http://schemas.openxmlformats.org/officeDocument/2006/relationships/slide" Target="slide9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13" Type="http://schemas.openxmlformats.org/officeDocument/2006/relationships/image" Target="../media/image91.png"/><Relationship Id="rId3" Type="http://schemas.openxmlformats.org/officeDocument/2006/relationships/image" Target="../media/image67.png"/><Relationship Id="rId7" Type="http://schemas.openxmlformats.org/officeDocument/2006/relationships/image" Target="../media/image87.jpeg"/><Relationship Id="rId12" Type="http://schemas.microsoft.com/office/2007/relationships/hdphoto" Target="../media/hdphoto1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microsoft.com/office/2007/relationships/hdphoto" Target="../media/hdphoto2.wdp"/><Relationship Id="rId11" Type="http://schemas.openxmlformats.org/officeDocument/2006/relationships/image" Target="../media/image63.png"/><Relationship Id="rId5" Type="http://schemas.openxmlformats.org/officeDocument/2006/relationships/image" Target="../media/image68.png"/><Relationship Id="rId10" Type="http://schemas.openxmlformats.org/officeDocument/2006/relationships/image" Target="../media/image90.jpeg"/><Relationship Id="rId4" Type="http://schemas.openxmlformats.org/officeDocument/2006/relationships/image" Target="../media/image66.png"/><Relationship Id="rId9" Type="http://schemas.openxmlformats.org/officeDocument/2006/relationships/image" Target="../media/image89.jpeg"/><Relationship Id="rId14" Type="http://schemas.openxmlformats.org/officeDocument/2006/relationships/image" Target="https://fews.ideam.gov.co/visorfews/data/graficas/graficaH_semanal/0027037010.png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jpeg"/><Relationship Id="rId3" Type="http://schemas.openxmlformats.org/officeDocument/2006/relationships/image" Target="../media/image67.png"/><Relationship Id="rId7" Type="http://schemas.openxmlformats.org/officeDocument/2006/relationships/image" Target="../media/image94.jpeg"/><Relationship Id="rId12" Type="http://schemas.openxmlformats.org/officeDocument/2006/relationships/image" Target="https://fews.ideam.gov.co/visorfews/data/graficas/graficaH_semanal/0025027050.png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3.jpeg"/><Relationship Id="rId11" Type="http://schemas.openxmlformats.org/officeDocument/2006/relationships/image" Target="../media/image97.png"/><Relationship Id="rId5" Type="http://schemas.openxmlformats.org/officeDocument/2006/relationships/image" Target="../media/image92.jpeg"/><Relationship Id="rId10" Type="http://schemas.openxmlformats.org/officeDocument/2006/relationships/image" Target="https://fews.ideam.gov.co/visorfews/data/graficas/graficaH_semanal/0026247020.png" TargetMode="External"/><Relationship Id="rId4" Type="http://schemas.openxmlformats.org/officeDocument/2006/relationships/image" Target="../media/image66.png"/><Relationship Id="rId9" Type="http://schemas.openxmlformats.org/officeDocument/2006/relationships/image" Target="../media/image9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https://fews.ideam.gov.co/visorfews/data/graficas/graficaH_semanal/0025027450.png" TargetMode="External"/><Relationship Id="rId3" Type="http://schemas.openxmlformats.org/officeDocument/2006/relationships/image" Target="../media/image66.png"/><Relationship Id="rId7" Type="http://schemas.openxmlformats.org/officeDocument/2006/relationships/image" Target="../media/image99.jpeg"/><Relationship Id="rId12" Type="http://schemas.openxmlformats.org/officeDocument/2006/relationships/image" Target="../media/image10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8.jpeg"/><Relationship Id="rId11" Type="http://schemas.openxmlformats.org/officeDocument/2006/relationships/image" Target="https://fews.ideam.gov.co/visorfews/data/graficas/graficaH_semanal/0025027020.png" TargetMode="External"/><Relationship Id="rId5" Type="http://schemas.microsoft.com/office/2007/relationships/hdphoto" Target="../media/hdphoto2.wdp"/><Relationship Id="rId10" Type="http://schemas.openxmlformats.org/officeDocument/2006/relationships/image" Target="../media/image101.png"/><Relationship Id="rId4" Type="http://schemas.openxmlformats.org/officeDocument/2006/relationships/image" Target="../media/image68.png"/><Relationship Id="rId9" Type="http://schemas.openxmlformats.org/officeDocument/2006/relationships/image" Target="../media/image10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png"/><Relationship Id="rId4" Type="http://schemas.openxmlformats.org/officeDocument/2006/relationships/image" Target="../media/image10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inambiente.gov.co/" TargetMode="External"/><Relationship Id="rId3" Type="http://schemas.openxmlformats.org/officeDocument/2006/relationships/image" Target="../media/image103.jpeg"/><Relationship Id="rId7" Type="http://schemas.openxmlformats.org/officeDocument/2006/relationships/hyperlink" Target="http://www.corpomojana.gov.co/" TargetMode="External"/><Relationship Id="rId12" Type="http://schemas.openxmlformats.org/officeDocument/2006/relationships/hyperlink" Target="https://www.fondoadaptacion.gov.co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hyperlink" Target="mailto:servicio@ideam.gov.co" TargetMode="External"/><Relationship Id="rId11" Type="http://schemas.openxmlformats.org/officeDocument/2006/relationships/hyperlink" Target="https://www.co.undp.org/" TargetMode="External"/><Relationship Id="rId5" Type="http://schemas.openxmlformats.org/officeDocument/2006/relationships/hyperlink" Target="http://www.ideam.gov.co/" TargetMode="External"/><Relationship Id="rId10" Type="http://schemas.openxmlformats.org/officeDocument/2006/relationships/image" Target="../media/image16.png"/><Relationship Id="rId4" Type="http://schemas.openxmlformats.org/officeDocument/2006/relationships/image" Target="../media/image14.png"/><Relationship Id="rId9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image" Target="../media/image106.png"/><Relationship Id="rId7" Type="http://schemas.microsoft.com/office/2007/relationships/hdphoto" Target="../media/hdphoto4.wdp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8.png"/><Relationship Id="rId5" Type="http://schemas.microsoft.com/office/2007/relationships/hdphoto" Target="../media/hdphoto3.wdp"/><Relationship Id="rId4" Type="http://schemas.openxmlformats.org/officeDocument/2006/relationships/image" Target="../media/image107.png"/><Relationship Id="rId9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26" Type="http://schemas.openxmlformats.org/officeDocument/2006/relationships/image" Target="../media/image42.png"/><Relationship Id="rId3" Type="http://schemas.openxmlformats.org/officeDocument/2006/relationships/chart" Target="../charts/chart2.xml"/><Relationship Id="rId21" Type="http://schemas.openxmlformats.org/officeDocument/2006/relationships/image" Target="../media/image37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5" Type="http://schemas.openxmlformats.org/officeDocument/2006/relationships/image" Target="../media/image41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2.png"/><Relationship Id="rId20" Type="http://schemas.openxmlformats.org/officeDocument/2006/relationships/image" Target="../media/image36.png"/><Relationship Id="rId29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24" Type="http://schemas.openxmlformats.org/officeDocument/2006/relationships/image" Target="../media/image40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23" Type="http://schemas.openxmlformats.org/officeDocument/2006/relationships/image" Target="../media/image39.png"/><Relationship Id="rId28" Type="http://schemas.openxmlformats.org/officeDocument/2006/relationships/image" Target="../media/image44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4" Type="http://schemas.openxmlformats.org/officeDocument/2006/relationships/image" Target="../media/image17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Relationship Id="rId22" Type="http://schemas.openxmlformats.org/officeDocument/2006/relationships/image" Target="../media/image38.png"/><Relationship Id="rId27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17" Type="http://schemas.openxmlformats.org/officeDocument/2006/relationships/image" Target="../media/image60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5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5" Type="http://schemas.openxmlformats.org/officeDocument/2006/relationships/image" Target="../media/image5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image" Target="../media/image5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7.png"/><Relationship Id="rId18" Type="http://schemas.microsoft.com/office/2007/relationships/hdphoto" Target="../media/hdphoto2.wdp"/><Relationship Id="rId3" Type="http://schemas.openxmlformats.org/officeDocument/2006/relationships/image" Target="../media/image61.jpeg"/><Relationship Id="rId7" Type="http://schemas.openxmlformats.org/officeDocument/2006/relationships/image" Target="../media/image56.png"/><Relationship Id="rId12" Type="http://schemas.openxmlformats.org/officeDocument/2006/relationships/image" Target="../media/image66.png"/><Relationship Id="rId17" Type="http://schemas.openxmlformats.org/officeDocument/2006/relationships/image" Target="../media/image68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4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8.png"/><Relationship Id="rId11" Type="http://schemas.openxmlformats.org/officeDocument/2006/relationships/image" Target="../media/image65.png"/><Relationship Id="rId5" Type="http://schemas.openxmlformats.org/officeDocument/2006/relationships/image" Target="../media/image57.png"/><Relationship Id="rId15" Type="http://schemas.openxmlformats.org/officeDocument/2006/relationships/image" Target="../media/image55.png"/><Relationship Id="rId10" Type="http://schemas.openxmlformats.org/officeDocument/2006/relationships/image" Target="../media/image64.png"/><Relationship Id="rId4" Type="http://schemas.openxmlformats.org/officeDocument/2006/relationships/image" Target="../media/image62.png"/><Relationship Id="rId9" Type="http://schemas.microsoft.com/office/2007/relationships/hdphoto" Target="../media/hdphoto1.wdp"/><Relationship Id="rId14" Type="http://schemas.openxmlformats.org/officeDocument/2006/relationships/image" Target="../media/image5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9.jpe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2.jpeg"/><Relationship Id="rId11" Type="http://schemas.openxmlformats.org/officeDocument/2006/relationships/image" Target="https://fews.ideam.gov.co/visorfews/data/graficas/graficaH_semanal/0025017010.png" TargetMode="External"/><Relationship Id="rId5" Type="http://schemas.openxmlformats.org/officeDocument/2006/relationships/image" Target="../media/image71.jpeg"/><Relationship Id="rId10" Type="http://schemas.openxmlformats.org/officeDocument/2006/relationships/image" Target="../media/image73.png"/><Relationship Id="rId4" Type="http://schemas.openxmlformats.org/officeDocument/2006/relationships/image" Target="../media/image70.jpeg"/><Relationship Id="rId9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13" Type="http://schemas.openxmlformats.org/officeDocument/2006/relationships/image" Target="https://fews.ideam.gov.co/visorfews/data/graficas/graficaH_semanal/0025027120.png" TargetMode="External"/><Relationship Id="rId3" Type="http://schemas.openxmlformats.org/officeDocument/2006/relationships/image" Target="../media/image67.png"/><Relationship Id="rId7" Type="http://schemas.openxmlformats.org/officeDocument/2006/relationships/image" Target="../media/image75.jpeg"/><Relationship Id="rId12" Type="http://schemas.openxmlformats.org/officeDocument/2006/relationships/image" Target="../media/image7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jpeg"/><Relationship Id="rId11" Type="http://schemas.openxmlformats.org/officeDocument/2006/relationships/image" Target="../media/image66.png"/><Relationship Id="rId5" Type="http://schemas.microsoft.com/office/2007/relationships/hdphoto" Target="../media/hdphoto2.wdp"/><Relationship Id="rId15" Type="http://schemas.openxmlformats.org/officeDocument/2006/relationships/image" Target="https://fews.ideam.gov.co/visorfews/data/graficas/graficaH_semanal/0025027500.png" TargetMode="External"/><Relationship Id="rId10" Type="http://schemas.openxmlformats.org/officeDocument/2006/relationships/image" Target="../media/image78.jpeg"/><Relationship Id="rId4" Type="http://schemas.openxmlformats.org/officeDocument/2006/relationships/image" Target="../media/image68.png"/><Relationship Id="rId9" Type="http://schemas.openxmlformats.org/officeDocument/2006/relationships/image" Target="../media/image77.png"/><Relationship Id="rId14" Type="http://schemas.openxmlformats.org/officeDocument/2006/relationships/image" Target="../media/image8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13" Type="http://schemas.openxmlformats.org/officeDocument/2006/relationships/image" Target="../media/image68.png"/><Relationship Id="rId3" Type="http://schemas.openxmlformats.org/officeDocument/2006/relationships/image" Target="../media/image81.jpeg"/><Relationship Id="rId7" Type="http://schemas.openxmlformats.org/officeDocument/2006/relationships/image" Target="../media/image83.jpeg"/><Relationship Id="rId12" Type="http://schemas.openxmlformats.org/officeDocument/2006/relationships/image" Target="https://fews.ideam.gov.co/visorfews/data/graficas/graficaH_semanal/0025027910.png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7.png"/><Relationship Id="rId11" Type="http://schemas.openxmlformats.org/officeDocument/2006/relationships/image" Target="../media/image86.png"/><Relationship Id="rId5" Type="http://schemas.openxmlformats.org/officeDocument/2006/relationships/image" Target="../media/image82.jpeg"/><Relationship Id="rId10" Type="http://schemas.openxmlformats.org/officeDocument/2006/relationships/image" Target="https://fews.ideam.gov.co/visorfews/data/graficas/graficaH_semanal/0025027270.png" TargetMode="External"/><Relationship Id="rId4" Type="http://schemas.openxmlformats.org/officeDocument/2006/relationships/image" Target="../media/image66.png"/><Relationship Id="rId9" Type="http://schemas.openxmlformats.org/officeDocument/2006/relationships/image" Target="../media/image85.png"/><Relationship Id="rId1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833AD6E-44AB-659C-2BFD-96CD0885CD3D}"/>
              </a:ext>
            </a:extLst>
          </p:cNvPr>
          <p:cNvSpPr/>
          <p:nvPr/>
        </p:nvSpPr>
        <p:spPr>
          <a:xfrm>
            <a:off x="0" y="0"/>
            <a:ext cx="12192000" cy="9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4" name="23 CuadroTexto"/>
          <p:cNvSpPr txBox="1"/>
          <p:nvPr/>
        </p:nvSpPr>
        <p:spPr>
          <a:xfrm>
            <a:off x="7753256" y="4701849"/>
            <a:ext cx="3959523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 defTabSz="1078080">
              <a:defRPr/>
            </a:pPr>
            <a:r>
              <a:rPr kumimoji="0" lang="es-CO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</a:rPr>
              <a:t>El Centro Regional de Pronóstico y Alertas Tempranas de la Mojana - CRPA La Mojana, busca fortalecer el sistema de alertas tempranas a través de un continuo monitoreo de las condiciones hidrometeorológicas, la generación de pronósticos meteorológicos y la difusión de alertas para la comunidad y los diferentes sectores productivos de la región.</a:t>
            </a:r>
            <a:r>
              <a:rPr lang="es-CO" sz="800">
                <a:solidFill>
                  <a:srgbClr val="FFFFFF"/>
                </a:solidFill>
                <a:latin typeface="Arial Narrow"/>
              </a:rPr>
              <a:t> </a:t>
            </a:r>
            <a:endParaRPr kumimoji="0" lang="es-CO" sz="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0" marR="0" lvl="0" indent="0" algn="just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algn="just" defTabSz="1078080">
              <a:defRPr/>
            </a:pPr>
            <a:r>
              <a:rPr lang="es-CO" sz="800">
                <a:solidFill>
                  <a:srgbClr val="FFFFFF"/>
                </a:solidFill>
                <a:latin typeface="Arial Narrow"/>
              </a:rPr>
              <a:t>Esta iniciativa hace parte de los proyectos "Reducción del riesgo y la vulnerabilidad frente al cambio climático en la región de La Depresión Momposina” financiado por el </a:t>
            </a:r>
            <a:r>
              <a:rPr lang="es-CO" sz="800" i="1" err="1">
                <a:solidFill>
                  <a:srgbClr val="FFFFFF"/>
                </a:solidFill>
                <a:latin typeface="Arial Narrow"/>
              </a:rPr>
              <a:t>Adaptation</a:t>
            </a:r>
            <a:r>
              <a:rPr lang="es-CO" sz="800" i="1">
                <a:solidFill>
                  <a:srgbClr val="FFFFFF"/>
                </a:solidFill>
                <a:latin typeface="Arial Narrow"/>
              </a:rPr>
              <a:t> </a:t>
            </a:r>
            <a:r>
              <a:rPr lang="es-CO" sz="800" i="1" err="1">
                <a:solidFill>
                  <a:srgbClr val="FFFFFF"/>
                </a:solidFill>
                <a:latin typeface="Arial Narrow"/>
              </a:rPr>
              <a:t>Fund</a:t>
            </a:r>
            <a:r>
              <a:rPr lang="es-CO" sz="800">
                <a:solidFill>
                  <a:srgbClr val="FFFFFF"/>
                </a:solidFill>
                <a:latin typeface="Arial Narrow"/>
              </a:rPr>
              <a:t> y "</a:t>
            </a:r>
            <a:r>
              <a:rPr lang="es-ES" sz="800" i="1">
                <a:solidFill>
                  <a:srgbClr val="FFFFFF"/>
                </a:solidFill>
                <a:latin typeface="Arial Narrow"/>
              </a:rPr>
              <a:t>Escalando las prácticas de gestión del agua resilientes al clima para las comunidades vulnerables en La Mojana</a:t>
            </a:r>
            <a:r>
              <a:rPr lang="es-CO" sz="800">
                <a:solidFill>
                  <a:srgbClr val="FFFFFF"/>
                </a:solidFill>
                <a:latin typeface="Arial Narrow"/>
              </a:rPr>
              <a:t>" financiado por el Fondo Verde del Clima, implementados por el </a:t>
            </a:r>
            <a:r>
              <a:rPr lang="es-CO" sz="800" err="1">
                <a:solidFill>
                  <a:srgbClr val="FFFFFF"/>
                </a:solidFill>
                <a:latin typeface="Arial Narrow"/>
              </a:rPr>
              <a:t>Ministerío</a:t>
            </a:r>
            <a:r>
              <a:rPr lang="es-CO" sz="800">
                <a:solidFill>
                  <a:srgbClr val="FFFFFF"/>
                </a:solidFill>
                <a:latin typeface="Arial Narrow"/>
              </a:rPr>
              <a:t> de Ambiente, el Fondo de Adaptación y el PNUD, en alianza con CORPOMOJANA e IDEAM.</a:t>
            </a:r>
            <a:endParaRPr lang="es-CO" sz="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2067123" y="5021095"/>
            <a:ext cx="1602487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US">
                <a:solidFill>
                  <a:srgbClr val="FFFFFF"/>
                </a:solidFill>
                <a:latin typeface="Calibri"/>
              </a:rPr>
              <a:t>017/2025</a:t>
            </a:r>
            <a:endParaRPr kumimoji="0" lang="es-CO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23" name="3 Marcador de contenid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1893191"/>
              </p:ext>
            </p:extLst>
          </p:nvPr>
        </p:nvGraphicFramePr>
        <p:xfrm>
          <a:off x="7751801" y="1364361"/>
          <a:ext cx="4175497" cy="3337488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1754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1424">
                <a:tc>
                  <a:txBody>
                    <a:bodyPr/>
                    <a:lstStyle/>
                    <a:p>
                      <a:r>
                        <a:rPr lang="es-CO" sz="1000" u="sng">
                          <a:solidFill>
                            <a:schemeClr val="tx1"/>
                          </a:solidFill>
                          <a:latin typeface="Arial Narrow"/>
                          <a:hlinkClick r:id="" action="ppaction://noaction"/>
                        </a:rPr>
                        <a:t>1.</a:t>
                      </a:r>
                      <a:r>
                        <a:rPr lang="es-CO" sz="1000" u="sng" baseline="0">
                          <a:solidFill>
                            <a:schemeClr val="tx1"/>
                          </a:solidFill>
                          <a:latin typeface="Arial Narrow"/>
                          <a:hlinkClick r:id="" action="ppaction://noaction"/>
                        </a:rPr>
                        <a:t> </a:t>
                      </a:r>
                      <a:r>
                        <a:rPr lang="es-CO" sz="1000" u="sng">
                          <a:solidFill>
                            <a:schemeClr val="tx1"/>
                          </a:solidFill>
                          <a:latin typeface="Arial Narrow"/>
                          <a:hlinkClick r:id="" action="ppaction://noaction"/>
                        </a:rPr>
                        <a:t>CONDICIONES METEOROLÓGICAS</a:t>
                      </a:r>
                      <a:endParaRPr lang="es-CO" sz="1000" u="sng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r>
                        <a:rPr lang="es-CO" sz="1000">
                          <a:solidFill>
                            <a:schemeClr val="tx1"/>
                          </a:solidFill>
                          <a:latin typeface="Arial Narrow"/>
                          <a:hlinkClick r:id="rId4" action="ppaction://hlinksldjump"/>
                        </a:rPr>
                        <a:t>1.1</a:t>
                      </a:r>
                      <a:r>
                        <a:rPr lang="es-CO" sz="1000" baseline="0">
                          <a:solidFill>
                            <a:schemeClr val="tx1"/>
                          </a:solidFill>
                          <a:latin typeface="Arial Narrow"/>
                          <a:hlinkClick r:id="rId4" action="ppaction://hlinksldjump"/>
                        </a:rPr>
                        <a:t> CONDICIONES METEOROLÓGICAS PRECEDENTES</a:t>
                      </a:r>
                      <a:endParaRPr lang="es-CO" sz="1000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r>
                        <a:rPr lang="es-CO" sz="1000">
                          <a:solidFill>
                            <a:schemeClr val="tx1"/>
                          </a:solidFill>
                          <a:latin typeface="Arial Narrow"/>
                          <a:hlinkClick r:id="rId4" action="ppaction://hlinksldjump"/>
                        </a:rPr>
                        <a:t>1.2</a:t>
                      </a:r>
                      <a:r>
                        <a:rPr lang="es-CO" sz="1000" baseline="0">
                          <a:solidFill>
                            <a:schemeClr val="tx1"/>
                          </a:solidFill>
                          <a:latin typeface="Arial Narrow"/>
                          <a:hlinkClick r:id="rId4" action="ppaction://hlinksldjump"/>
                        </a:rPr>
                        <a:t> CONDICIONES METEOROLÓGICAS ACTUALES</a:t>
                      </a:r>
                      <a:endParaRPr lang="es-CO" sz="1000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r>
                        <a:rPr lang="es-CO" sz="1000">
                          <a:solidFill>
                            <a:schemeClr val="tx1"/>
                          </a:solidFill>
                          <a:latin typeface="Arial Narrow"/>
                          <a:hlinkClick r:id="rId5" action="ppaction://hlinksldjump"/>
                        </a:rPr>
                        <a:t>1.3 PRONÓSTICO METEOROLÓGICO </a:t>
                      </a:r>
                      <a:r>
                        <a:rPr lang="es-CO" sz="1000">
                          <a:solidFill>
                            <a:schemeClr val="tx1"/>
                          </a:solidFill>
                          <a:latin typeface="Arial Narrow"/>
                        </a:rPr>
                        <a:t>DIARIO</a:t>
                      </a:r>
                      <a:endParaRPr lang="es-CO" sz="100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424">
                <a:tc>
                  <a:txBody>
                    <a:bodyPr/>
                    <a:lstStyle/>
                    <a:p>
                      <a:r>
                        <a:rPr lang="es-CO" sz="1000" b="1" u="none">
                          <a:solidFill>
                            <a:schemeClr val="tx1"/>
                          </a:solidFill>
                          <a:latin typeface="Arial Narrow"/>
                          <a:hlinkClick r:id="" action="ppaction://noaction"/>
                        </a:rPr>
                        <a:t>2.</a:t>
                      </a:r>
                      <a:r>
                        <a:rPr lang="es-CO" sz="1000" b="1" u="none" baseline="0">
                          <a:solidFill>
                            <a:schemeClr val="tx1"/>
                          </a:solidFill>
                          <a:latin typeface="Arial Narrow"/>
                          <a:hlinkClick r:id="" action="ppaction://noaction"/>
                        </a:rPr>
                        <a:t> CONDICIONES HIDROLÓGICAS</a:t>
                      </a:r>
                      <a:endParaRPr lang="es-CO" sz="1000" b="1" u="none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  <a:hlinkClick r:id="rId6" action="ppaction://hlinksldjump"/>
                        </a:rPr>
                        <a:t>2.</a:t>
                      </a:r>
                      <a:r>
                        <a:rPr lang="es-CO" sz="1000" b="0" baseline="0">
                          <a:solidFill>
                            <a:schemeClr val="tx1"/>
                          </a:solidFill>
                          <a:latin typeface="Arial Narrow"/>
                          <a:hlinkClick r:id="rId6" action="ppaction://hlinksldjump"/>
                        </a:rPr>
                        <a:t> 1 CONDICIONES HIDROLÓGICAS ANTECEDENTES</a:t>
                      </a:r>
                      <a:endParaRPr lang="es-CO" sz="1000" b="0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  <a:hlinkClick r:id="rId7" action="ppaction://hlinksldjump"/>
                        </a:rPr>
                        <a:t>2.2 CONDICIONES</a:t>
                      </a:r>
                      <a:r>
                        <a:rPr lang="es-CO" sz="1000" b="0" baseline="0">
                          <a:solidFill>
                            <a:schemeClr val="tx1"/>
                          </a:solidFill>
                          <a:latin typeface="Arial Narrow"/>
                          <a:hlinkClick r:id="rId7" action="ppaction://hlinksldjump"/>
                        </a:rPr>
                        <a:t> HIDROLÓGICAS ACTUALES</a:t>
                      </a:r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</a:rPr>
                        <a:t> </a:t>
                      </a:r>
                      <a:endParaRPr lang="es-CO" sz="1000" b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  <a:hlinkClick r:id="rId8" action="ppaction://hlinksldjump"/>
                        </a:rPr>
                        <a:t>2.2.1</a:t>
                      </a:r>
                      <a:r>
                        <a:rPr lang="es-CO" sz="1000" b="0" baseline="0">
                          <a:solidFill>
                            <a:schemeClr val="tx1"/>
                          </a:solidFill>
                          <a:latin typeface="Arial Narrow"/>
                          <a:hlinkClick r:id="rId8" action="ppaction://hlinksldjump"/>
                        </a:rPr>
                        <a:t> </a:t>
                      </a:r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  <a:hlinkClick r:id="rId8" action="ppaction://hlinksldjump"/>
                        </a:rPr>
                        <a:t>SUBZONA HIDROGRÁFICA DEL RÍO SAN JORGE - CUENCA ALTA</a:t>
                      </a:r>
                      <a:endParaRPr lang="es-CO" sz="1000" b="0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pPr marL="0" marR="0" indent="0" algn="l" defTabSz="90582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  <a:hlinkClick r:id="rId9" action="ppaction://hlinksldjump"/>
                        </a:rPr>
                        <a:t>2.2</a:t>
                      </a:r>
                      <a:r>
                        <a:rPr lang="es-CO" sz="1000" b="0" baseline="0">
                          <a:solidFill>
                            <a:schemeClr val="tx1"/>
                          </a:solidFill>
                          <a:latin typeface="Arial Narrow"/>
                          <a:hlinkClick r:id="rId9" action="ppaction://hlinksldjump"/>
                        </a:rPr>
                        <a:t> .2 </a:t>
                      </a:r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  <a:hlinkClick r:id="rId9" action="ppaction://hlinksldjump"/>
                        </a:rPr>
                        <a:t>SUBZONA HIDROGRÁFICA DEL RÍO SAN JORGE - CUENCA BAJA</a:t>
                      </a:r>
                      <a:endParaRPr lang="es-CO" sz="1000" b="1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pPr marL="0" marR="0" indent="0" algn="l" defTabSz="90582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>
                          <a:solidFill>
                            <a:schemeClr val="tx1"/>
                          </a:solidFill>
                          <a:latin typeface="Arial Narrow"/>
                          <a:hlinkClick r:id="rId10" action="ppaction://hlinksldjump"/>
                        </a:rPr>
                        <a:t>2.2.3 DIRECTOS AL BAJO CAUCA - CIÉNAGA LA RAYA ENTRE EL RÍO NECHÍ Y EL BRAZO DE LOBA</a:t>
                      </a:r>
                      <a:endParaRPr lang="es-CO" sz="1000" b="1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2114">
                <a:tc>
                  <a:txBody>
                    <a:bodyPr/>
                    <a:lstStyle/>
                    <a:p>
                      <a:pPr marL="0" marR="0" indent="0" algn="l" defTabSz="90582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  <a:hlinkClick r:id="rId11" action="ppaction://hlinksldjump"/>
                        </a:rPr>
                        <a:t>2.2.4</a:t>
                      </a:r>
                      <a:r>
                        <a:rPr lang="es-CO" sz="1000" b="0" baseline="0">
                          <a:solidFill>
                            <a:schemeClr val="tx1"/>
                          </a:solidFill>
                          <a:latin typeface="Arial Narrow"/>
                          <a:hlinkClick r:id="rId11" action="ppaction://hlinksldjump"/>
                        </a:rPr>
                        <a:t> </a:t>
                      </a:r>
                      <a:r>
                        <a:rPr lang="es-CO" sz="1000">
                          <a:solidFill>
                            <a:schemeClr val="tx1"/>
                          </a:solidFill>
                          <a:latin typeface="Arial Narrow"/>
                          <a:hlinkClick r:id="rId11" action="ppaction://hlinksldjump"/>
                        </a:rPr>
                        <a:t>SUBZONA HIDROGRÁFICA DEL RÍO NECHÍ - CUENCA BAJA</a:t>
                      </a:r>
                      <a:endParaRPr lang="es-CO" sz="1000" b="0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  <a:hlinkClick r:id="rId12" action="ppaction://hlinksldjump"/>
                        </a:rPr>
                        <a:t>2.2.5</a:t>
                      </a:r>
                      <a:r>
                        <a:rPr lang="es-CO" sz="1000" b="0" baseline="0">
                          <a:solidFill>
                            <a:schemeClr val="tx1"/>
                          </a:solidFill>
                          <a:latin typeface="Arial Narrow"/>
                        </a:rPr>
                        <a:t> </a:t>
                      </a:r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  <a:hlinkClick r:id="rId12" action="ppaction://hlinksldjump"/>
                        </a:rPr>
                        <a:t> DIRECTOS AL CAUCA ENTRE PTO. VALDIVIA Y RÍO NECHÍ</a:t>
                      </a:r>
                      <a:endParaRPr lang="es-CO" sz="1000" b="0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pPr marL="0" marR="0" indent="0" algn="l" defTabSz="90582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>
                          <a:solidFill>
                            <a:schemeClr val="tx1"/>
                          </a:solidFill>
                          <a:latin typeface="Arial Narrow"/>
                          <a:hlinkClick r:id="rId13" action="ppaction://hlinksldjump"/>
                        </a:rPr>
                        <a:t>2.2.6 DIRECTOS AL BAJO MAGDALENA ENTRE EL BANCO Y EL PLATO</a:t>
                      </a:r>
                      <a:endParaRPr lang="es-CO" sz="1000" b="1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6" name="9 CuadroTexto"/>
          <p:cNvSpPr txBox="1"/>
          <p:nvPr/>
        </p:nvSpPr>
        <p:spPr>
          <a:xfrm>
            <a:off x="759116" y="2624566"/>
            <a:ext cx="4039197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1078080">
              <a:defRPr/>
            </a:pPr>
            <a:r>
              <a:rPr kumimoji="0" lang="es-CO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San Marcos, Sucre </a:t>
            </a:r>
            <a:fld id="{F01173BE-CAB5-4AF6-8561-AD15B2939891}" type="datetime4">
              <a:rPr kumimoji="0" lang="es-CO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24 de enero de 2025</a:t>
            </a:fld>
            <a:endParaRPr kumimoji="0" lang="es-CO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defTabSz="1078080">
              <a:defRPr/>
            </a:pPr>
            <a:r>
              <a:rPr kumimoji="0" lang="es-CO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Hora de la actualización: 12:00 HLC</a:t>
            </a:r>
            <a:endParaRPr lang="es-CO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6DF4FF52-20E5-4CD7-95C9-AFC8C59D5CCC}"/>
              </a:ext>
            </a:extLst>
          </p:cNvPr>
          <p:cNvSpPr/>
          <p:nvPr/>
        </p:nvSpPr>
        <p:spPr>
          <a:xfrm>
            <a:off x="4798313" y="6069803"/>
            <a:ext cx="1602487" cy="697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Imagen 8" descr="Imagen que contiene alimentos&#10;&#10;Descripción generada automáticamente">
            <a:extLst>
              <a:ext uri="{FF2B5EF4-FFF2-40B4-BE49-F238E27FC236}">
                <a16:creationId xmlns:a16="http://schemas.microsoft.com/office/drawing/2014/main" id="{F828FE1A-F2B1-4C32-A345-3B3048EA6F6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4608" y="6069803"/>
            <a:ext cx="1353304" cy="697964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9AA6FB17-C38C-7E1C-6428-B7F0B504210D}"/>
              </a:ext>
            </a:extLst>
          </p:cNvPr>
          <p:cNvSpPr txBox="1"/>
          <p:nvPr/>
        </p:nvSpPr>
        <p:spPr>
          <a:xfrm>
            <a:off x="7751801" y="909831"/>
            <a:ext cx="256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/>
              <a:t>CONTENIDO</a:t>
            </a:r>
            <a:endParaRPr lang="es-CO" b="1"/>
          </a:p>
        </p:txBody>
      </p:sp>
      <p:pic>
        <p:nvPicPr>
          <p:cNvPr id="16" name="Imagen 15" descr="Imagen que contiene Texto&#10;&#10;Descripción generada automáticamente">
            <a:extLst>
              <a:ext uri="{FF2B5EF4-FFF2-40B4-BE49-F238E27FC236}">
                <a16:creationId xmlns:a16="http://schemas.microsoft.com/office/drawing/2014/main" id="{DD3E36E0-FCD7-BBDE-28DC-F7AD6B10DE0C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5" y="219115"/>
            <a:ext cx="1344502" cy="468000"/>
          </a:xfrm>
          <a:prstGeom prst="rect">
            <a:avLst/>
          </a:prstGeom>
        </p:spPr>
      </p:pic>
      <p:pic>
        <p:nvPicPr>
          <p:cNvPr id="18" name="Imagen 17" descr="Logotipo&#10;&#10;Descripción generada automáticamente">
            <a:extLst>
              <a:ext uri="{FF2B5EF4-FFF2-40B4-BE49-F238E27FC236}">
                <a16:creationId xmlns:a16="http://schemas.microsoft.com/office/drawing/2014/main" id="{D656188F-8ABB-1594-FEB0-D86AFDE925B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17" y="222716"/>
            <a:ext cx="1186856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7205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271289"/>
              </p:ext>
            </p:extLst>
          </p:nvPr>
        </p:nvGraphicFramePr>
        <p:xfrm>
          <a:off x="4091883" y="4918615"/>
          <a:ext cx="7844062" cy="1131284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5694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13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23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3172"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Subzona hidrográfica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Alerta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Descripción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249">
                <a:tc>
                  <a:txBody>
                    <a:bodyPr/>
                    <a:lstStyle/>
                    <a:p>
                      <a:pPr marL="0" marR="0" lvl="0" indent="0" algn="ctr" defTabSz="1078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0" u="none" strike="noStrike" kern="1200" baseline="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Cuenca baja del río </a:t>
                      </a:r>
                      <a:r>
                        <a:rPr lang="es-CO" sz="1200" b="0" u="none" strike="noStrike" kern="1200" baseline="0" err="1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Nechí</a:t>
                      </a:r>
                      <a:endParaRPr lang="es-CO" sz="1200" b="0">
                        <a:solidFill>
                          <a:srgbClr val="333333"/>
                        </a:solidFill>
                        <a:latin typeface="Arial Narrow"/>
                        <a:cs typeface="Arial" pitchFamily="34" charset="0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>
                          <a:solidFill>
                            <a:srgbClr val="000000"/>
                          </a:solidFill>
                          <a:latin typeface="Arial Narrow"/>
                        </a:rPr>
                        <a:t>Descensos de nivel en el rio Nechí y la quebrada Tigui, se prevé condición similar en los demás aportantes. No se descarta la probabilidad de ascensos en los aportantes al rio Nechí los próximos días. 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" name="Picture 9">
            <a:extLst>
              <a:ext uri="{FF2B5EF4-FFF2-40B4-BE49-F238E27FC236}">
                <a16:creationId xmlns:a16="http://schemas.microsoft.com/office/drawing/2014/main" id="{ADD7C00E-5633-DE9C-EB4E-B8D12F6EE0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3502" y="3032984"/>
            <a:ext cx="349200" cy="336094"/>
          </a:xfrm>
          <a:prstGeom prst="rect">
            <a:avLst/>
          </a:prstGeom>
        </p:spPr>
      </p:pic>
      <p:pic>
        <p:nvPicPr>
          <p:cNvPr id="7" name="Picture 8" descr="Recurso 25.png">
            <a:extLst>
              <a:ext uri="{FF2B5EF4-FFF2-40B4-BE49-F238E27FC236}">
                <a16:creationId xmlns:a16="http://schemas.microsoft.com/office/drawing/2014/main" id="{4FDD83D4-C7D1-B4AC-1C2B-68B6A6A472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7282" y="1463848"/>
            <a:ext cx="349200" cy="352098"/>
          </a:xfrm>
          <a:prstGeom prst="rect">
            <a:avLst/>
          </a:prstGeom>
        </p:spPr>
      </p:pic>
      <p:pic>
        <p:nvPicPr>
          <p:cNvPr id="14" name="Picture 28">
            <a:extLst>
              <a:ext uri="{FF2B5EF4-FFF2-40B4-BE49-F238E27FC236}">
                <a16:creationId xmlns:a16="http://schemas.microsoft.com/office/drawing/2014/main" id="{C0B6996A-6A0C-29BC-257F-5C323BC5AF5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705" y="9336912"/>
            <a:ext cx="349200" cy="341265"/>
          </a:xfrm>
          <a:prstGeom prst="rect">
            <a:avLst/>
          </a:prstGeom>
        </p:spPr>
      </p:pic>
      <p:pic>
        <p:nvPicPr>
          <p:cNvPr id="16" name="Imagen 15" descr="Mapa&#10;&#10;Descripción generada automáticamente">
            <a:extLst>
              <a:ext uri="{FF2B5EF4-FFF2-40B4-BE49-F238E27FC236}">
                <a16:creationId xmlns:a16="http://schemas.microsoft.com/office/drawing/2014/main" id="{C9965BF6-87AF-D547-9AB4-A5D9DF4DD14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73775" y="1026497"/>
            <a:ext cx="3878263" cy="573422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51104" y="7053299"/>
            <a:ext cx="3877527" cy="5734227"/>
          </a:xfrm>
          <a:prstGeom prst="rect">
            <a:avLst/>
          </a:prstGeom>
        </p:spPr>
      </p:pic>
      <p:pic>
        <p:nvPicPr>
          <p:cNvPr id="8" name="Imagen 7" descr="Mapa&#10;&#10;Descripción generada automáticamente">
            <a:extLst>
              <a:ext uri="{FF2B5EF4-FFF2-40B4-BE49-F238E27FC236}">
                <a16:creationId xmlns:a16="http://schemas.microsoft.com/office/drawing/2014/main" id="{C46B173E-7694-E242-FDE7-3026B980035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873" y="7054389"/>
            <a:ext cx="3877527" cy="5733137"/>
          </a:xfrm>
          <a:prstGeom prst="rect">
            <a:avLst/>
          </a:prstGeom>
        </p:spPr>
      </p:pic>
      <p:pic>
        <p:nvPicPr>
          <p:cNvPr id="11" name="Imagen 10" descr="Mapa&#10;&#10;Descripción generada automáticamente">
            <a:extLst>
              <a:ext uri="{FF2B5EF4-FFF2-40B4-BE49-F238E27FC236}">
                <a16:creationId xmlns:a16="http://schemas.microsoft.com/office/drawing/2014/main" id="{34D81CF4-7C60-7958-1311-81172544856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7" y="945543"/>
            <a:ext cx="3895695" cy="5760000"/>
          </a:xfrm>
          <a:prstGeom prst="rect">
            <a:avLst/>
          </a:prstGeom>
        </p:spPr>
      </p:pic>
      <p:pic>
        <p:nvPicPr>
          <p:cNvPr id="4" name="Picture 8" descr="Recurso 25.png">
            <a:extLst>
              <a:ext uri="{FF2B5EF4-FFF2-40B4-BE49-F238E27FC236}">
                <a16:creationId xmlns:a16="http://schemas.microsoft.com/office/drawing/2014/main" id="{469EB36C-D6EF-9F00-8B57-184E63D1993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500"/>
                    </a14:imgEffect>
                    <a14:imgEffect>
                      <a14:saturation sat="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7282" y="5914871"/>
            <a:ext cx="349200" cy="35209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E308FE36-E6C5-CB61-749D-C43C81435AF6}"/>
              </a:ext>
            </a:extLst>
          </p:cNvPr>
          <p:cNvSpPr txBox="1"/>
          <p:nvPr/>
        </p:nvSpPr>
        <p:spPr>
          <a:xfrm>
            <a:off x="5814397" y="5468209"/>
            <a:ext cx="614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kern="1200">
                <a:solidFill>
                  <a:srgbClr val="333333"/>
                </a:solidFill>
                <a:effectLst/>
                <a:latin typeface="Arial Narrow"/>
                <a:ea typeface="Times New Roman" panose="02020603050405020304" pitchFamily="18" charset="0"/>
                <a:cs typeface="Times New Roman"/>
              </a:rPr>
              <a:t>Sin alerta</a:t>
            </a:r>
            <a:endParaRPr lang="es-CO" sz="1200"/>
          </a:p>
        </p:txBody>
      </p:sp>
      <p:pic>
        <p:nvPicPr>
          <p:cNvPr id="15" name="Picture 28">
            <a:extLst>
              <a:ext uri="{FF2B5EF4-FFF2-40B4-BE49-F238E27FC236}">
                <a16:creationId xmlns:a16="http://schemas.microsoft.com/office/drawing/2014/main" id="{7B6B997C-9DBB-8915-D966-011F894908F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2340" y="4343848"/>
            <a:ext cx="349200" cy="341265"/>
          </a:xfrm>
          <a:prstGeom prst="rect">
            <a:avLst/>
          </a:prstGeom>
        </p:spPr>
      </p:pic>
      <p:pic>
        <p:nvPicPr>
          <p:cNvPr id="13" name="Imagen 12" descr="Gráfico&#10;&#10;Descripción generada automáticamente">
            <a:extLst>
              <a:ext uri="{FF2B5EF4-FFF2-40B4-BE49-F238E27FC236}">
                <a16:creationId xmlns:a16="http://schemas.microsoft.com/office/drawing/2014/main" id="{4BE8E583-E77D-616B-E8BB-441191C5F062}"/>
              </a:ext>
            </a:extLst>
          </p:cNvPr>
          <p:cNvPicPr>
            <a:picLocks noChangeAspect="1"/>
          </p:cNvPicPr>
          <p:nvPr/>
        </p:nvPicPr>
        <p:blipFill>
          <a:blip r:embed="rId13" r:link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7511" y="1463848"/>
            <a:ext cx="432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7755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616470"/>
              </p:ext>
            </p:extLst>
          </p:nvPr>
        </p:nvGraphicFramePr>
        <p:xfrm>
          <a:off x="3877521" y="4584908"/>
          <a:ext cx="8258549" cy="1314164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5552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58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7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57">
                <a:tc>
                  <a:txBody>
                    <a:bodyPr/>
                    <a:lstStyle/>
                    <a:p>
                      <a:pPr marL="0" marR="0" indent="0" algn="ctr" defTabSz="1078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Subzona hidrográfica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Alerta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Descripción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0239">
                <a:tc>
                  <a:txBody>
                    <a:bodyPr/>
                    <a:lstStyle/>
                    <a:p>
                      <a:pPr marL="0" marR="0" lvl="0" indent="0" algn="ctr" defTabSz="1078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0" u="none" strike="noStrike" kern="1200" baseline="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Directos al Cauca entre Puerto Valdivia y río Nechí</a:t>
                      </a:r>
                      <a:endParaRPr lang="es-CO" sz="1200" b="0">
                        <a:solidFill>
                          <a:srgbClr val="333333"/>
                        </a:solidFill>
                        <a:latin typeface="Arial Narrow"/>
                        <a:cs typeface="Arial" pitchFamily="34" charset="0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>
                          <a:solidFill>
                            <a:srgbClr val="333333"/>
                          </a:solidFill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200">
                          <a:solidFill>
                            <a:srgbClr val="000000"/>
                          </a:solidFill>
                          <a:latin typeface="Arial Narrow"/>
                        </a:rPr>
                        <a:t>Tendencia a la Estabilización de niveles en el río Cauca entre Puerto Valdivia y Nechí. 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icture 9">
            <a:extLst>
              <a:ext uri="{FF2B5EF4-FFF2-40B4-BE49-F238E27FC236}">
                <a16:creationId xmlns:a16="http://schemas.microsoft.com/office/drawing/2014/main" id="{DAC89789-BB59-032E-6F70-E106A1FB3B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1528" y="4151267"/>
            <a:ext cx="349200" cy="336094"/>
          </a:xfrm>
          <a:prstGeom prst="rect">
            <a:avLst/>
          </a:prstGeom>
        </p:spPr>
      </p:pic>
      <p:pic>
        <p:nvPicPr>
          <p:cNvPr id="4" name="Picture 8" descr="Recurso 25.png">
            <a:extLst>
              <a:ext uri="{FF2B5EF4-FFF2-40B4-BE49-F238E27FC236}">
                <a16:creationId xmlns:a16="http://schemas.microsoft.com/office/drawing/2014/main" id="{5E6F80D5-D9E1-4C33-910D-2200658970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1528" y="1607361"/>
            <a:ext cx="349200" cy="352098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57" y="1076231"/>
            <a:ext cx="3652215" cy="5400000"/>
          </a:xfrm>
          <a:prstGeom prst="rect">
            <a:avLst/>
          </a:prstGeom>
        </p:spPr>
      </p:pic>
      <p:pic>
        <p:nvPicPr>
          <p:cNvPr id="8" name="Imagen 7" descr="Mapa&#10;&#10;Descripción generada automáticamente">
            <a:extLst>
              <a:ext uri="{FF2B5EF4-FFF2-40B4-BE49-F238E27FC236}">
                <a16:creationId xmlns:a16="http://schemas.microsoft.com/office/drawing/2014/main" id="{ECE14937-3C36-7329-7FEE-99A5D0EC505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71359" y="813793"/>
            <a:ext cx="3775246" cy="558191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69688" y="6968554"/>
            <a:ext cx="3781276" cy="5593470"/>
          </a:xfrm>
          <a:prstGeom prst="rect">
            <a:avLst/>
          </a:prstGeom>
        </p:spPr>
      </p:pic>
      <p:pic>
        <p:nvPicPr>
          <p:cNvPr id="13" name="Imagen 12" descr="Mapa&#10;&#10;Descripción generada automáticamente">
            <a:extLst>
              <a:ext uri="{FF2B5EF4-FFF2-40B4-BE49-F238E27FC236}">
                <a16:creationId xmlns:a16="http://schemas.microsoft.com/office/drawing/2014/main" id="{787D1F32-7849-C921-830A-845A0405403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25" y="7053388"/>
            <a:ext cx="3750996" cy="5546055"/>
          </a:xfrm>
          <a:prstGeom prst="rect">
            <a:avLst/>
          </a:prstGeom>
        </p:spPr>
      </p:pic>
      <p:pic>
        <p:nvPicPr>
          <p:cNvPr id="14" name="Imagen 13" descr="Gráfico, Gráfico de líneas&#10;&#10;Descripción generada automáticamente">
            <a:extLst>
              <a:ext uri="{FF2B5EF4-FFF2-40B4-BE49-F238E27FC236}">
                <a16:creationId xmlns:a16="http://schemas.microsoft.com/office/drawing/2014/main" id="{D506888F-4628-E48D-5398-FB82F54B8C9A}"/>
              </a:ext>
            </a:extLst>
          </p:cNvPr>
          <p:cNvPicPr>
            <a:picLocks noChangeAspect="1"/>
          </p:cNvPicPr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520" y="1269035"/>
            <a:ext cx="4320000" cy="2880000"/>
          </a:xfrm>
          <a:prstGeom prst="rect">
            <a:avLst/>
          </a:prstGeom>
        </p:spPr>
      </p:pic>
      <p:pic>
        <p:nvPicPr>
          <p:cNvPr id="18" name="Imagen 17" descr="Gráfico, Tabla&#10;&#10;Descripción generada automáticamente">
            <a:extLst>
              <a:ext uri="{FF2B5EF4-FFF2-40B4-BE49-F238E27FC236}">
                <a16:creationId xmlns:a16="http://schemas.microsoft.com/office/drawing/2014/main" id="{3A6967ED-8AC4-0A7F-C55F-4E7DD622174E}"/>
              </a:ext>
            </a:extLst>
          </p:cNvPr>
          <p:cNvPicPr>
            <a:picLocks noChangeAspect="1"/>
          </p:cNvPicPr>
          <p:nvPr/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4704" y="1283641"/>
            <a:ext cx="432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711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055427"/>
              </p:ext>
            </p:extLst>
          </p:nvPr>
        </p:nvGraphicFramePr>
        <p:xfrm>
          <a:off x="3819447" y="4615991"/>
          <a:ext cx="8334845" cy="135055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4041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71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3172">
                <a:tc>
                  <a:txBody>
                    <a:bodyPr/>
                    <a:lstStyle/>
                    <a:p>
                      <a:pPr marL="0" marR="0" indent="0" algn="ctr" defTabSz="1078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Subzona hidrográfica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Alerta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Descripción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es-CO" sz="1200" b="0" u="none" strike="noStrike" kern="1200" baseline="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Directos Bajo Magdalena entre el Banco y el Plato</a:t>
                      </a:r>
                      <a:endParaRPr lang="es-CO" sz="1200" b="0" u="none" strike="noStrike" kern="1200" baseline="0">
                        <a:solidFill>
                          <a:srgbClr val="333333"/>
                        </a:solidFill>
                        <a:effectLst/>
                        <a:latin typeface="Arial Narrow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>
                          <a:solidFill>
                            <a:srgbClr val="333333"/>
                          </a:solidFill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baseline="0" noProof="0">
                          <a:solidFill>
                            <a:srgbClr val="000000"/>
                          </a:solidFill>
                          <a:latin typeface="Arial Narrow"/>
                          <a:ea typeface="+mn-ea"/>
                          <a:cs typeface="+mn-cs"/>
                        </a:rPr>
                        <a:t>Descenso de niveles en el rio Magdalena entre El Banco y Plato, incluyendo los brazos de Loba y Mompós. Condición que se mantendrá los próximos dias. 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" name="Picture 8" descr="Recurso 25.png">
            <a:extLst>
              <a:ext uri="{FF2B5EF4-FFF2-40B4-BE49-F238E27FC236}">
                <a16:creationId xmlns:a16="http://schemas.microsoft.com/office/drawing/2014/main" id="{581E00F1-94F1-B557-ED21-474926E5FB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311" y="2940009"/>
            <a:ext cx="349200" cy="352098"/>
          </a:xfrm>
          <a:prstGeom prst="rect">
            <a:avLst/>
          </a:prstGeom>
        </p:spPr>
      </p:pic>
      <p:pic>
        <p:nvPicPr>
          <p:cNvPr id="8" name="Picture 28">
            <a:extLst>
              <a:ext uri="{FF2B5EF4-FFF2-40B4-BE49-F238E27FC236}">
                <a16:creationId xmlns:a16="http://schemas.microsoft.com/office/drawing/2014/main" id="{04D8A162-4C74-3F53-283F-9E705A9B20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338" y="5294005"/>
            <a:ext cx="349200" cy="341265"/>
          </a:xfrm>
          <a:prstGeom prst="rect">
            <a:avLst/>
          </a:prstGeom>
        </p:spPr>
      </p:pic>
      <p:pic>
        <p:nvPicPr>
          <p:cNvPr id="15" name="Imagen 14" descr="Mapa&#10;&#10;Descripción generada automáticamente">
            <a:extLst>
              <a:ext uri="{FF2B5EF4-FFF2-40B4-BE49-F238E27FC236}">
                <a16:creationId xmlns:a16="http://schemas.microsoft.com/office/drawing/2014/main" id="{30D54477-F0C8-72EE-4DAB-25875B64F0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2" y="1063990"/>
            <a:ext cx="3651225" cy="5400000"/>
          </a:xfrm>
          <a:prstGeom prst="rect">
            <a:avLst/>
          </a:prstGeom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E98C2A37-FB4A-AB3E-B738-3EABD81684B9}"/>
              </a:ext>
            </a:extLst>
          </p:cNvPr>
          <p:cNvGrpSpPr/>
          <p:nvPr/>
        </p:nvGrpSpPr>
        <p:grpSpPr>
          <a:xfrm>
            <a:off x="-4346123" y="697693"/>
            <a:ext cx="3785562" cy="5597163"/>
            <a:chOff x="0" y="1198799"/>
            <a:chExt cx="3785562" cy="5597163"/>
          </a:xfrm>
        </p:grpSpPr>
        <p:pic>
          <p:nvPicPr>
            <p:cNvPr id="9" name="Imagen 8" descr="Mapa&#10;&#10;Descripción generada automáticamente">
              <a:extLst>
                <a:ext uri="{FF2B5EF4-FFF2-40B4-BE49-F238E27FC236}">
                  <a16:creationId xmlns:a16="http://schemas.microsoft.com/office/drawing/2014/main" id="{9B635387-D3C6-42EF-0CE9-40272F177D6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198799"/>
              <a:ext cx="3785562" cy="5597163"/>
            </a:xfrm>
            <a:prstGeom prst="rect">
              <a:avLst/>
            </a:prstGeom>
          </p:spPr>
        </p:pic>
        <p:pic>
          <p:nvPicPr>
            <p:cNvPr id="16" name="Picture 8" descr="Recurso 25.png">
              <a:extLst>
                <a:ext uri="{FF2B5EF4-FFF2-40B4-BE49-F238E27FC236}">
                  <a16:creationId xmlns:a16="http://schemas.microsoft.com/office/drawing/2014/main" id="{8FB7AA76-253C-8D22-6E0B-7CFBED2DF0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9560" y="1693688"/>
              <a:ext cx="174600" cy="176049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910D9D65-A5E3-D236-9980-FC7A543FB6DF}"/>
              </a:ext>
            </a:extLst>
          </p:cNvPr>
          <p:cNvSpPr txBox="1"/>
          <p:nvPr/>
        </p:nvSpPr>
        <p:spPr>
          <a:xfrm>
            <a:off x="-683013" y="5966541"/>
            <a:ext cx="614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kern="1200">
                <a:solidFill>
                  <a:srgbClr val="333333"/>
                </a:solidFill>
                <a:effectLst/>
                <a:latin typeface="Arial Narrow"/>
                <a:ea typeface="Times New Roman" panose="02020603050405020304" pitchFamily="18" charset="0"/>
                <a:cs typeface="Times New Roman"/>
              </a:rPr>
              <a:t>Sin alerta</a:t>
            </a:r>
            <a:endParaRPr lang="es-CO" sz="1200"/>
          </a:p>
        </p:txBody>
      </p:sp>
      <p:pic>
        <p:nvPicPr>
          <p:cNvPr id="5" name="Picture 9">
            <a:extLst>
              <a:ext uri="{FF2B5EF4-FFF2-40B4-BE49-F238E27FC236}">
                <a16:creationId xmlns:a16="http://schemas.microsoft.com/office/drawing/2014/main" id="{64B77D6F-4BF4-4BF5-B186-8EF6BC0E5F8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1528" y="4151267"/>
            <a:ext cx="349200" cy="336094"/>
          </a:xfrm>
          <a:prstGeom prst="rect">
            <a:avLst/>
          </a:prstGeom>
        </p:spPr>
      </p:pic>
      <p:pic>
        <p:nvPicPr>
          <p:cNvPr id="14" name="Imagen 13" descr="Mapa&#10;&#10;Descripción generada automáticamente">
            <a:extLst>
              <a:ext uri="{FF2B5EF4-FFF2-40B4-BE49-F238E27FC236}">
                <a16:creationId xmlns:a16="http://schemas.microsoft.com/office/drawing/2014/main" id="{1F0ADC1D-A2F8-5A16-EA58-C5046C8A5A8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2088" y="534360"/>
            <a:ext cx="3728562" cy="5515494"/>
          </a:xfrm>
          <a:prstGeom prst="rect">
            <a:avLst/>
          </a:prstGeom>
        </p:spPr>
      </p:pic>
      <p:pic>
        <p:nvPicPr>
          <p:cNvPr id="12" name="Imagen 11" descr="Gráfico, Aplicación, Tabla&#10;&#10;Descripción generada automáticamente">
            <a:extLst>
              <a:ext uri="{FF2B5EF4-FFF2-40B4-BE49-F238E27FC236}">
                <a16:creationId xmlns:a16="http://schemas.microsoft.com/office/drawing/2014/main" id="{EFDA14F3-27E2-D463-1C11-09DC7513286E}"/>
              </a:ext>
            </a:extLst>
          </p:cNvPr>
          <p:cNvPicPr>
            <a:picLocks noChangeAspect="1"/>
          </p:cNvPicPr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664" y="1325932"/>
            <a:ext cx="4320000" cy="2880000"/>
          </a:xfrm>
          <a:prstGeom prst="rect">
            <a:avLst/>
          </a:prstGeom>
        </p:spPr>
      </p:pic>
      <p:pic>
        <p:nvPicPr>
          <p:cNvPr id="18" name="Imagen 17" descr="Interfaz de usuario gráfica, Aplicación, Tabla, Excel&#10;&#10;Descripción generada automáticamente">
            <a:extLst>
              <a:ext uri="{FF2B5EF4-FFF2-40B4-BE49-F238E27FC236}">
                <a16:creationId xmlns:a16="http://schemas.microsoft.com/office/drawing/2014/main" id="{6EB12C87-7313-3921-8B1D-C679ABEDBE7E}"/>
              </a:ext>
            </a:extLst>
          </p:cNvPr>
          <p:cNvPicPr>
            <a:picLocks noChangeAspect="1"/>
          </p:cNvPicPr>
          <p:nvPr/>
        </p:nvPicPr>
        <p:blipFill>
          <a:blip r:embed="rId12" r:link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292" y="1325932"/>
            <a:ext cx="432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7517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2"/>
          <p:cNvSpPr txBox="1"/>
          <p:nvPr/>
        </p:nvSpPr>
        <p:spPr>
          <a:xfrm>
            <a:off x="4717605" y="344870"/>
            <a:ext cx="710956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s-CO"/>
            </a:defPPr>
            <a:lvl1pPr lvl="0" algn="ctr">
              <a:defRPr sz="1100">
                <a:solidFill>
                  <a:schemeClr val="bg1"/>
                </a:solidFill>
              </a:defRPr>
            </a:lvl1pPr>
          </a:lstStyle>
          <a:p>
            <a:pPr marL="0" marR="0" lvl="0" indent="0" algn="l" defTabSz="1077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Estaciones Meteorológicas Automáticas y Convencionales en la región de La Mojana </a:t>
            </a:r>
            <a:endParaRPr kumimoji="0" lang="es-E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graphicFrame>
        <p:nvGraphicFramePr>
          <p:cNvPr id="10" name="Tabla 9"/>
          <p:cNvGraphicFramePr>
            <a:graphicFrameLocks noGrp="1"/>
          </p:cNvGraphicFramePr>
          <p:nvPr/>
        </p:nvGraphicFramePr>
        <p:xfrm>
          <a:off x="4798313" y="767918"/>
          <a:ext cx="7145238" cy="2433734"/>
        </p:xfrm>
        <a:graphic>
          <a:graphicData uri="http://schemas.openxmlformats.org/drawingml/2006/table">
            <a:tbl>
              <a:tblPr firstRow="1" firstCol="1" bandRow="1">
                <a:tableStyleId>{91EBBBCC-DAD2-459C-BE2E-F6DE35CF9A28}</a:tableStyleId>
              </a:tblPr>
              <a:tblGrid>
                <a:gridCol w="677830">
                  <a:extLst>
                    <a:ext uri="{9D8B030D-6E8A-4147-A177-3AD203B41FA5}">
                      <a16:colId xmlns:a16="http://schemas.microsoft.com/office/drawing/2014/main" val="3482674622"/>
                    </a:ext>
                  </a:extLst>
                </a:gridCol>
                <a:gridCol w="1534033">
                  <a:extLst>
                    <a:ext uri="{9D8B030D-6E8A-4147-A177-3AD203B41FA5}">
                      <a16:colId xmlns:a16="http://schemas.microsoft.com/office/drawing/2014/main" val="3057350813"/>
                    </a:ext>
                  </a:extLst>
                </a:gridCol>
                <a:gridCol w="1526899">
                  <a:extLst>
                    <a:ext uri="{9D8B030D-6E8A-4147-A177-3AD203B41FA5}">
                      <a16:colId xmlns:a16="http://schemas.microsoft.com/office/drawing/2014/main" val="442022353"/>
                    </a:ext>
                  </a:extLst>
                </a:gridCol>
                <a:gridCol w="1453172">
                  <a:extLst>
                    <a:ext uri="{9D8B030D-6E8A-4147-A177-3AD203B41FA5}">
                      <a16:colId xmlns:a16="http://schemas.microsoft.com/office/drawing/2014/main" val="4154539585"/>
                    </a:ext>
                  </a:extLst>
                </a:gridCol>
                <a:gridCol w="1127029">
                  <a:extLst>
                    <a:ext uri="{9D8B030D-6E8A-4147-A177-3AD203B41FA5}">
                      <a16:colId xmlns:a16="http://schemas.microsoft.com/office/drawing/2014/main" val="1312304508"/>
                    </a:ext>
                  </a:extLst>
                </a:gridCol>
                <a:gridCol w="826275">
                  <a:extLst>
                    <a:ext uri="{9D8B030D-6E8A-4147-A177-3AD203B41FA5}">
                      <a16:colId xmlns:a16="http://schemas.microsoft.com/office/drawing/2014/main" val="3912051921"/>
                    </a:ext>
                  </a:extLst>
                </a:gridCol>
              </a:tblGrid>
              <a:tr h="212030">
                <a:tc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b="1" kern="12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Leyenda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b="1" kern="12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Estación 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b="1" kern="12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Municipio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b="1" kern="12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Departamento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b="1" kern="12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Tipo 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b="1" kern="12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Código </a:t>
                      </a: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885841397"/>
                  </a:ext>
                </a:extLst>
              </a:tr>
              <a:tr h="202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B1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Aeropuerto Baracoa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Magangué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Bolívar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Convencional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25025100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953708700"/>
                  </a:ext>
                </a:extLst>
              </a:tr>
              <a:tr h="202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B2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Planta Ecopetrol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Magangué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Bolívar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Automática 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250270153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939697175"/>
                  </a:ext>
                </a:extLst>
              </a:tr>
              <a:tr h="202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B3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Las Varas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San Jacinto del Cauca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Bolívar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Convencional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25027200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4255030350"/>
                  </a:ext>
                </a:extLst>
              </a:tr>
              <a:tr h="202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C1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Ayapel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Ayapel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Córdoba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Convencional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25025030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979079323"/>
                  </a:ext>
                </a:extLst>
              </a:tr>
              <a:tr h="202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C2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Caño Barro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Ayapel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Córdoba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Automática 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13027040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837768874"/>
                  </a:ext>
                </a:extLst>
              </a:tr>
              <a:tr h="1935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C3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Marralú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Ayapel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Córdoba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Automática 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25027770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402924430"/>
                  </a:ext>
                </a:extLst>
              </a:tr>
              <a:tr h="202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S1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Majagual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Majagual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Sucre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Convencional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25020340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614521547"/>
                  </a:ext>
                </a:extLst>
              </a:tr>
              <a:tr h="202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S2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San Benito Abad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San Benito Abad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Sucre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Convencional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25025180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4156191282"/>
                  </a:ext>
                </a:extLst>
              </a:tr>
              <a:tr h="1935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S3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Santiago Apóstol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San Benito Abad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Sucre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Convencional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25020760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880372312"/>
                  </a:ext>
                </a:extLst>
              </a:tr>
              <a:tr h="202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S4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San Marcos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San Marcos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Sucre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Automática 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25025340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858349875"/>
                  </a:ext>
                </a:extLst>
              </a:tr>
              <a:tr h="2120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S5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San Luis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Sucre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Sucre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Convencional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25021370</a:t>
                      </a:r>
                      <a:endParaRPr lang="es-CO" sz="1100" b="1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690171580"/>
                  </a:ext>
                </a:extLst>
              </a:tr>
            </a:tbl>
          </a:graphicData>
        </a:graphic>
      </p:graphicFrame>
      <p:sp>
        <p:nvSpPr>
          <p:cNvPr id="11" name="object 12"/>
          <p:cNvSpPr txBox="1"/>
          <p:nvPr/>
        </p:nvSpPr>
        <p:spPr>
          <a:xfrm>
            <a:off x="4717605" y="3455423"/>
            <a:ext cx="7225946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s-CO"/>
            </a:defPPr>
            <a:lvl1pPr lvl="0" algn="ctr">
              <a:defRPr sz="1100">
                <a:solidFill>
                  <a:schemeClr val="bg1"/>
                </a:solidFill>
              </a:defRPr>
            </a:lvl1pPr>
          </a:lstStyle>
          <a:p>
            <a:pPr marL="0" marR="0" lvl="0" indent="0" algn="l" defTabSz="1077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5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Horarios</a:t>
            </a:r>
            <a:r>
              <a:rPr kumimoji="0" lang="es-ES" sz="15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es-ES" sz="1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de monitoreo y pronóstico de las condiciones meteorológicas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2487" y="3911600"/>
            <a:ext cx="7239741" cy="1758630"/>
          </a:xfrm>
          <a:prstGeom prst="rect">
            <a:avLst/>
          </a:prstGeom>
        </p:spPr>
      </p:pic>
      <p:pic>
        <p:nvPicPr>
          <p:cNvPr id="3" name="Picture 2" descr="Vista previa de image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1" y="274158"/>
            <a:ext cx="4064936" cy="526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 CuadroTexto"/>
          <p:cNvSpPr txBox="1"/>
          <p:nvPr/>
        </p:nvSpPr>
        <p:spPr>
          <a:xfrm>
            <a:off x="323851" y="5554840"/>
            <a:ext cx="4064936" cy="230779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Subregionalización de La Mojana con fines de monitoreo y pronóstico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9DB35145-1191-4AB4-9AFD-3A31ABC7A45B}"/>
              </a:ext>
            </a:extLst>
          </p:cNvPr>
          <p:cNvGrpSpPr/>
          <p:nvPr/>
        </p:nvGrpSpPr>
        <p:grpSpPr>
          <a:xfrm>
            <a:off x="4798313" y="6050753"/>
            <a:ext cx="1602487" cy="697964"/>
            <a:chOff x="4798313" y="6050753"/>
            <a:chExt cx="1602487" cy="697964"/>
          </a:xfrm>
        </p:grpSpPr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B3A30AA3-3437-4ABA-93A6-226E47055906}"/>
                </a:ext>
              </a:extLst>
            </p:cNvPr>
            <p:cNvSpPr/>
            <p:nvPr/>
          </p:nvSpPr>
          <p:spPr>
            <a:xfrm>
              <a:off x="4798313" y="6050753"/>
              <a:ext cx="1602487" cy="6979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2" name="Imagen 11" descr="Imagen que contiene alimentos&#10;&#10;Descripción generada automáticamente">
              <a:extLst>
                <a:ext uri="{FF2B5EF4-FFF2-40B4-BE49-F238E27FC236}">
                  <a16:creationId xmlns:a16="http://schemas.microsoft.com/office/drawing/2014/main" id="{3E9DDF26-735B-49B8-8E7D-AC75B9E21B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14608" y="6050753"/>
              <a:ext cx="1353304" cy="6979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4547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31F7A026-A069-4380-F4C8-D193C85F99F7}"/>
              </a:ext>
            </a:extLst>
          </p:cNvPr>
          <p:cNvSpPr/>
          <p:nvPr/>
        </p:nvSpPr>
        <p:spPr>
          <a:xfrm>
            <a:off x="0" y="-1"/>
            <a:ext cx="12204000" cy="9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9DB35145-1191-4AB4-9AFD-3A31ABC7A45B}"/>
              </a:ext>
            </a:extLst>
          </p:cNvPr>
          <p:cNvGrpSpPr/>
          <p:nvPr/>
        </p:nvGrpSpPr>
        <p:grpSpPr>
          <a:xfrm>
            <a:off x="4798313" y="6050753"/>
            <a:ext cx="1602487" cy="697964"/>
            <a:chOff x="4798313" y="6050753"/>
            <a:chExt cx="1602487" cy="697964"/>
          </a:xfrm>
        </p:grpSpPr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B3A30AA3-3437-4ABA-93A6-226E47055906}"/>
                </a:ext>
              </a:extLst>
            </p:cNvPr>
            <p:cNvSpPr/>
            <p:nvPr/>
          </p:nvSpPr>
          <p:spPr>
            <a:xfrm>
              <a:off x="4798313" y="6050753"/>
              <a:ext cx="1602487" cy="6979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2" name="Imagen 11" descr="Imagen que contiene alimentos&#10;&#10;Descripción generada automáticamente">
              <a:extLst>
                <a:ext uri="{FF2B5EF4-FFF2-40B4-BE49-F238E27FC236}">
                  <a16:creationId xmlns:a16="http://schemas.microsoft.com/office/drawing/2014/main" id="{3E9DDF26-735B-49B8-8E7D-AC75B9E21B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14608" y="6050753"/>
              <a:ext cx="1353304" cy="697964"/>
            </a:xfrm>
            <a:prstGeom prst="rect">
              <a:avLst/>
            </a:prstGeom>
          </p:spPr>
        </p:pic>
      </p:grpSp>
      <p:sp>
        <p:nvSpPr>
          <p:cNvPr id="16" name="Rectangle 3">
            <a:extLst>
              <a:ext uri="{FF2B5EF4-FFF2-40B4-BE49-F238E27FC236}">
                <a16:creationId xmlns:a16="http://schemas.microsoft.com/office/drawing/2014/main" id="{D0860CBD-1CD2-406F-C51E-1447DA7FF067}"/>
              </a:ext>
            </a:extLst>
          </p:cNvPr>
          <p:cNvSpPr/>
          <p:nvPr/>
        </p:nvSpPr>
        <p:spPr>
          <a:xfrm>
            <a:off x="210312" y="1462402"/>
            <a:ext cx="5340663" cy="4926592"/>
          </a:xfrm>
          <a:prstGeom prst="rect">
            <a:avLst/>
          </a:prstGeom>
        </p:spPr>
        <p:txBody>
          <a:bodyPr wrap="square" lIns="215506" tIns="107753" rIns="215506" bIns="107753" anchor="t">
            <a:spAutoFit/>
          </a:bodyPr>
          <a:lstStyle/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itchFamily="34" charset="0"/>
                <a:ea typeface="Times New Roman"/>
                <a:cs typeface="+mn-cs"/>
              </a:rPr>
              <a:t>IDEAM</a:t>
            </a: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  <a:hlinkClick r:id="rId5"/>
              </a:rPr>
              <a:t>www.ideam.gov.co/</a:t>
            </a:r>
            <a:endParaRPr kumimoji="0" lang="es-CO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itchFamily="34" charset="0"/>
              <a:ea typeface="Times New Roman"/>
              <a:cs typeface="+mn-cs"/>
            </a:endParaRP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itchFamily="34" charset="0"/>
                <a:ea typeface="Times New Roman"/>
                <a:cs typeface="+mn-cs"/>
              </a:rPr>
              <a:t>Correo electrónico: </a:t>
            </a:r>
            <a:r>
              <a:rPr kumimoji="0" lang="es-CO" sz="18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  <a:hlinkClick r:id="rId6"/>
              </a:rPr>
              <a:t>servicio@ideam.gov.co</a:t>
            </a:r>
            <a:r>
              <a:rPr kumimoji="0" lang="es-C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itchFamily="34" charset="0"/>
                <a:ea typeface="Times New Roman"/>
                <a:cs typeface="+mn-cs"/>
              </a:rPr>
              <a:t>,</a:t>
            </a: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itchFamily="34" charset="0"/>
                <a:ea typeface="Times New Roman"/>
                <a:cs typeface="+mn-cs"/>
              </a:rPr>
              <a:t>Teléfono: 307 5625 ext. 1334 - 1336.</a:t>
            </a: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CORPOMOJANA</a:t>
            </a: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  <a:hlinkClick r:id="rId7"/>
              </a:rPr>
              <a:t>http://www.corpomojana.gov.co/</a:t>
            </a: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Times New Roman"/>
                <a:cs typeface="+mn-cs"/>
              </a:rPr>
              <a:t>Correo electrónico: corpomojana@corpomojana.gov.co</a:t>
            </a: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Teléfono:  (+575) 295 5347</a:t>
            </a: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MINISTErío</a:t>
            </a:r>
            <a:r>
              <a:rPr kumimoji="0" lang="es-CO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DE AMBIENTE Y DESARROLLO SOSTENIBLE</a:t>
            </a: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  <a:hlinkClick r:id="rId8"/>
              </a:rPr>
              <a:t>Ministerío</a:t>
            </a:r>
            <a:r>
              <a: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  <a:hlinkClick r:id="rId8"/>
              </a:rPr>
              <a:t> de Ambiente y Desarrollo Sostenible (minambiente.gov.co)</a:t>
            </a: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s-C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</a:b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" name="Rectangle 1">
            <a:extLst>
              <a:ext uri="{FF2B5EF4-FFF2-40B4-BE49-F238E27FC236}">
                <a16:creationId xmlns:a16="http://schemas.microsoft.com/office/drawing/2014/main" id="{A9510366-F80C-5898-38A0-5F875381113A}"/>
              </a:ext>
            </a:extLst>
          </p:cNvPr>
          <p:cNvSpPr/>
          <p:nvPr/>
        </p:nvSpPr>
        <p:spPr>
          <a:xfrm>
            <a:off x="210312" y="1040037"/>
            <a:ext cx="11771376" cy="463832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wrap="square" lIns="215506" tIns="107753" rIns="215506" bIns="107753">
            <a:spAutoFit/>
          </a:bodyPr>
          <a:lstStyle/>
          <a:p>
            <a:pPr marL="0" marR="0" lvl="0" indent="0" algn="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309C5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 Black"/>
              </a:rPr>
              <a:t>EQUIPO DE TRABAJO CENTRO REGIONAL DE PRONÓSTICO Y ALERTAS TEMPRANAS DE LA MOJANA</a:t>
            </a:r>
          </a:p>
        </p:txBody>
      </p:sp>
      <p:pic>
        <p:nvPicPr>
          <p:cNvPr id="8" name="Imagen 7" descr="Imagen que contiene Texto&#10;&#10;Descripción generada automáticamente">
            <a:extLst>
              <a:ext uri="{FF2B5EF4-FFF2-40B4-BE49-F238E27FC236}">
                <a16:creationId xmlns:a16="http://schemas.microsoft.com/office/drawing/2014/main" id="{5B168FEA-0BAF-AA03-AE69-BE8B55C5244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" y="363961"/>
            <a:ext cx="1344502" cy="468000"/>
          </a:xfrm>
          <a:prstGeom prst="rect">
            <a:avLst/>
          </a:prstGeom>
        </p:spPr>
      </p:pic>
      <p:pic>
        <p:nvPicPr>
          <p:cNvPr id="9" name="Imagen 8" descr="Logotipo&#10;&#10;Descripción generada automáticamente">
            <a:extLst>
              <a:ext uri="{FF2B5EF4-FFF2-40B4-BE49-F238E27FC236}">
                <a16:creationId xmlns:a16="http://schemas.microsoft.com/office/drawing/2014/main" id="{9DEB063A-6414-94D8-82C9-681BC97B0F0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848" y="367562"/>
            <a:ext cx="1186856" cy="4680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A3BF6ADB-83A8-0C08-899B-392DBAFEC46B}"/>
              </a:ext>
            </a:extLst>
          </p:cNvPr>
          <p:cNvSpPr txBox="1"/>
          <p:nvPr/>
        </p:nvSpPr>
        <p:spPr>
          <a:xfrm>
            <a:off x="6400800" y="1674674"/>
            <a:ext cx="610362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PNUD </a:t>
            </a: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El PNUD en Colombia (undp.org)</a:t>
            </a: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FONDO ADAPTACIÓN </a:t>
            </a: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Fondo Adaptación - fondo adaptación</a:t>
            </a:r>
            <a:br>
              <a:rPr kumimoji="0" lang="es-C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</a:b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34354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Mapa&#10;&#10;Descripción generada automáticamente">
            <a:extLst>
              <a:ext uri="{FF2B5EF4-FFF2-40B4-BE49-F238E27FC236}">
                <a16:creationId xmlns:a16="http://schemas.microsoft.com/office/drawing/2014/main" id="{1689F43C-5A51-D33A-A970-87BD239A37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072" y="630402"/>
            <a:ext cx="3783794" cy="559719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4A42570E-108D-3089-DD61-3F2A94AAE0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5379" y="2730644"/>
            <a:ext cx="373847" cy="360000"/>
          </a:xfrm>
          <a:prstGeom prst="ellipse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5B049CD6-5A22-5740-120F-F890E010CE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621" b="93103" l="9524" r="88889">
                        <a14:foregroundMark x1="42857" y1="89655" x2="55556" y2="84483"/>
                        <a14:foregroundMark x1="47619" y1="93103" x2="57143" y2="93103"/>
                        <a14:foregroundMark x1="87302" y1="41379" x2="85714" y2="70690"/>
                        <a14:foregroundMark x1="85714" y1="70690" x2="76190" y2="84483"/>
                      </a14:backgroundRemoval>
                    </a14:imgEffect>
                  </a14:imgLayer>
                </a14:imgProps>
              </a:ext>
            </a:extLst>
          </a:blip>
          <a:srcRect l="8325" t="9093" r="6995" b="1773"/>
          <a:stretch/>
        </p:blipFill>
        <p:spPr>
          <a:xfrm>
            <a:off x="3824735" y="1576469"/>
            <a:ext cx="371490" cy="36000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345D1714-27D5-DD92-68DD-667BD83FC8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621" b="96552" l="3774" r="92453">
                        <a14:foregroundMark x1="40458" y1="75752" x2="49057" y2="87931"/>
                        <a14:foregroundMark x1="30993" y1="62345" x2="37700" y2="71845"/>
                        <a14:foregroundMark x1="15819" y1="40853" x2="29245" y2="59870"/>
                        <a14:foregroundMark x1="72496" y1="44536" x2="83019" y2="65517"/>
                        <a14:foregroundMark x1="83019" y1="65517" x2="83019" y2="67241"/>
                        <a14:foregroundMark x1="43396" y1="91379" x2="33959" y2="86451"/>
                        <a14:foregroundMark x1="6536" y1="47639" x2="10255" y2="66896"/>
                        <a14:foregroundMark x1="87289" y1="38269" x2="88679" y2="39655"/>
                        <a14:foregroundMark x1="88679" y1="39655" x2="92137" y2="63351"/>
                        <a14:foregroundMark x1="54319" y1="92287" x2="47170" y2="94828"/>
                        <a14:foregroundMark x1="75629" y1="84714" x2="63393" y2="89063"/>
                        <a14:foregroundMark x1="47170" y1="94828" x2="35849" y2="94828"/>
                        <a14:foregroundMark x1="11321" y1="32759" x2="16981" y2="29310"/>
                        <a14:foregroundMark x1="18868" y1="25862" x2="24528" y2="24138"/>
                        <a14:foregroundMark x1="26415" y1="20690" x2="35849" y2="17241"/>
                        <a14:foregroundMark x1="39623" y1="17241" x2="52830" y2="15517"/>
                        <a14:foregroundMark x1="47170" y1="15517" x2="35849" y2="15517"/>
                        <a14:foregroundMark x1="15094" y1="24138" x2="16981" y2="24138"/>
                        <a14:foregroundMark x1="24528" y1="18966" x2="20755" y2="20690"/>
                        <a14:foregroundMark x1="16981" y1="24138" x2="15094" y2="27586"/>
                        <a14:foregroundMark x1="18868" y1="22414" x2="7547" y2="34483"/>
                        <a14:foregroundMark x1="45283" y1="13793" x2="32075" y2="15517"/>
                        <a14:foregroundMark x1="45283" y1="12069" x2="54717" y2="15517"/>
                        <a14:foregroundMark x1="58491" y1="15517" x2="73585" y2="20690"/>
                        <a14:foregroundMark x1="73585" y1="20690" x2="86792" y2="31034"/>
                        <a14:foregroundMark x1="90566" y1="37931" x2="92453" y2="48276"/>
                        <a14:foregroundMark x1="41509" y1="12069" x2="66038" y2="15517"/>
                        <a14:foregroundMark x1="88679" y1="72414" x2="84906" y2="79310"/>
                        <a14:foregroundMark x1="81132" y1="84483" x2="77358" y2="87931"/>
                        <a14:foregroundMark x1="73585" y1="89655" x2="65691" y2="92361"/>
                        <a14:foregroundMark x1="50943" y1="96552" x2="50943" y2="96552"/>
                        <a14:foregroundMark x1="7547" y1="36207" x2="5660" y2="50000"/>
                        <a14:backgroundMark x1="0" y1="70690" x2="11321" y2="94828"/>
                        <a14:backgroundMark x1="11321" y1="94828" x2="24528" y2="96552"/>
                        <a14:backgroundMark x1="91800" y1="27089" x2="92453" y2="27586"/>
                        <a14:backgroundMark x1="77582" y1="16263" x2="78407" y2="16891"/>
                        <a14:backgroundMark x1="92453" y1="27586" x2="96226" y2="34483"/>
                        <a14:backgroundMark x1="84026" y1="86560" x2="90792" y2="81804"/>
                        <a14:backgroundMark x1="75929" y1="92251" x2="79693" y2="89606"/>
                        <a14:backgroundMark x1="95443" y1="75279" x2="96226" y2="72414"/>
                        <a14:backgroundMark x1="41509" y1="98276" x2="41509" y2="98276"/>
                        <a14:backgroundMark x1="32075" y1="98276" x2="32075" y2="98276"/>
                        <a14:backgroundMark x1="49057" y1="98276" x2="49057" y2="98276"/>
                        <a14:backgroundMark x1="35849" y1="98276" x2="35849" y2="98276"/>
                        <a14:backgroundMark x1="7547" y1="24138" x2="9434" y2="8621"/>
                        <a14:backgroundMark x1="1887" y1="35564" x2="1887" y2="29310"/>
                        <a14:backgroundMark x1="69811" y1="98276" x2="58491" y2="98276"/>
                      </a14:backgroundRemoval>
                    </a14:imgEffect>
                  </a14:imgLayer>
                </a14:imgProps>
              </a:ext>
            </a:extLst>
          </a:blip>
          <a:srcRect l="1606" t="12442" r="2012"/>
          <a:stretch/>
        </p:blipFill>
        <p:spPr>
          <a:xfrm>
            <a:off x="3824735" y="2128019"/>
            <a:ext cx="398323" cy="396000"/>
          </a:xfrm>
          <a:prstGeom prst="ellipse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87D47FAD-FA93-6C34-FCE0-A71DE61E38A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091" b="90909" l="9677" r="88710">
                        <a14:foregroundMark x1="32258" y1="81818" x2="59677" y2="90909"/>
                        <a14:foregroundMark x1="59677" y1="90909" x2="69355" y2="85455"/>
                      </a14:backgroundRemoval>
                    </a14:imgEffect>
                  </a14:imgLayer>
                </a14:imgProps>
              </a:ext>
            </a:extLst>
          </a:blip>
          <a:srcRect l="9890" t="8343" r="8537" b="5095"/>
          <a:stretch/>
        </p:blipFill>
        <p:spPr>
          <a:xfrm>
            <a:off x="3836613" y="2753638"/>
            <a:ext cx="374566" cy="360000"/>
          </a:xfrm>
          <a:prstGeom prst="ellipse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8EF48CF4-B26E-8EE8-AF0C-E26E1DA61D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4426" y="3343257"/>
            <a:ext cx="373847" cy="360000"/>
          </a:xfrm>
          <a:prstGeom prst="ellipse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ACA786E-E94F-2BC3-F656-3DA0FD26C1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621" b="96552" l="3774" r="92453">
                        <a14:foregroundMark x1="40458" y1="75752" x2="49057" y2="87931"/>
                        <a14:foregroundMark x1="30993" y1="62345" x2="37700" y2="71845"/>
                        <a14:foregroundMark x1="15819" y1="40853" x2="29245" y2="59870"/>
                        <a14:foregroundMark x1="72496" y1="44536" x2="83019" y2="65517"/>
                        <a14:foregroundMark x1="83019" y1="65517" x2="83019" y2="67241"/>
                        <a14:foregroundMark x1="43396" y1="91379" x2="33959" y2="86451"/>
                        <a14:foregroundMark x1="6536" y1="47639" x2="10255" y2="66896"/>
                        <a14:foregroundMark x1="87289" y1="38269" x2="88679" y2="39655"/>
                        <a14:foregroundMark x1="88679" y1="39655" x2="92137" y2="63351"/>
                        <a14:foregroundMark x1="54319" y1="92287" x2="47170" y2="94828"/>
                        <a14:foregroundMark x1="75629" y1="84714" x2="63393" y2="89063"/>
                        <a14:foregroundMark x1="47170" y1="94828" x2="35849" y2="94828"/>
                        <a14:foregroundMark x1="11321" y1="32759" x2="16981" y2="29310"/>
                        <a14:foregroundMark x1="18868" y1="25862" x2="24528" y2="24138"/>
                        <a14:foregroundMark x1="26415" y1="20690" x2="35849" y2="17241"/>
                        <a14:foregroundMark x1="39623" y1="17241" x2="52830" y2="15517"/>
                        <a14:foregroundMark x1="47170" y1="15517" x2="35849" y2="15517"/>
                        <a14:foregroundMark x1="15094" y1="24138" x2="16981" y2="24138"/>
                        <a14:foregroundMark x1="24528" y1="18966" x2="20755" y2="20690"/>
                        <a14:foregroundMark x1="16981" y1="24138" x2="15094" y2="27586"/>
                        <a14:foregroundMark x1="18868" y1="22414" x2="7547" y2="34483"/>
                        <a14:foregroundMark x1="45283" y1="13793" x2="32075" y2="15517"/>
                        <a14:foregroundMark x1="45283" y1="12069" x2="54717" y2="15517"/>
                        <a14:foregroundMark x1="58491" y1="15517" x2="73585" y2="20690"/>
                        <a14:foregroundMark x1="73585" y1="20690" x2="86792" y2="31034"/>
                        <a14:foregroundMark x1="90566" y1="37931" x2="92453" y2="48276"/>
                        <a14:foregroundMark x1="41509" y1="12069" x2="66038" y2="15517"/>
                        <a14:foregroundMark x1="88679" y1="72414" x2="84906" y2="79310"/>
                        <a14:foregroundMark x1="81132" y1="84483" x2="77358" y2="87931"/>
                        <a14:foregroundMark x1="73585" y1="89655" x2="65691" y2="92361"/>
                        <a14:foregroundMark x1="50943" y1="96552" x2="50943" y2="96552"/>
                        <a14:foregroundMark x1="7547" y1="36207" x2="5660" y2="50000"/>
                        <a14:backgroundMark x1="0" y1="70690" x2="11321" y2="94828"/>
                        <a14:backgroundMark x1="11321" y1="94828" x2="24528" y2="96552"/>
                        <a14:backgroundMark x1="91800" y1="27089" x2="92453" y2="27586"/>
                        <a14:backgroundMark x1="77582" y1="16263" x2="78407" y2="16891"/>
                        <a14:backgroundMark x1="92453" y1="27586" x2="96226" y2="34483"/>
                        <a14:backgroundMark x1="84026" y1="86560" x2="90792" y2="81804"/>
                        <a14:backgroundMark x1="75929" y1="92251" x2="79693" y2="89606"/>
                        <a14:backgroundMark x1="95443" y1="75279" x2="96226" y2="72414"/>
                        <a14:backgroundMark x1="41509" y1="98276" x2="41509" y2="98276"/>
                        <a14:backgroundMark x1="32075" y1="98276" x2="32075" y2="98276"/>
                        <a14:backgroundMark x1="49057" y1="98276" x2="49057" y2="98276"/>
                        <a14:backgroundMark x1="35849" y1="98276" x2="35849" y2="98276"/>
                        <a14:backgroundMark x1="7547" y1="24138" x2="9434" y2="8621"/>
                        <a14:backgroundMark x1="1887" y1="35564" x2="1887" y2="29310"/>
                        <a14:backgroundMark x1="69811" y1="98276" x2="58491" y2="98276"/>
                      </a14:backgroundRemoval>
                    </a14:imgEffect>
                  </a14:imgLayer>
                </a14:imgProps>
              </a:ext>
            </a:extLst>
          </a:blip>
          <a:srcRect l="1606" t="12442" r="2012"/>
          <a:stretch/>
        </p:blipFill>
        <p:spPr>
          <a:xfrm>
            <a:off x="6917222" y="2514644"/>
            <a:ext cx="398323" cy="396000"/>
          </a:xfrm>
          <a:prstGeom prst="ellipse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AD57A63-F564-5BC6-0C39-86889D6392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621" b="96552" l="3774" r="92453">
                        <a14:foregroundMark x1="40458" y1="75752" x2="49057" y2="87931"/>
                        <a14:foregroundMark x1="30993" y1="62345" x2="37700" y2="71845"/>
                        <a14:foregroundMark x1="15819" y1="40853" x2="29245" y2="59870"/>
                        <a14:foregroundMark x1="72496" y1="44536" x2="83019" y2="65517"/>
                        <a14:foregroundMark x1="83019" y1="65517" x2="83019" y2="67241"/>
                        <a14:foregroundMark x1="43396" y1="91379" x2="33959" y2="86451"/>
                        <a14:foregroundMark x1="6536" y1="47639" x2="10255" y2="66896"/>
                        <a14:foregroundMark x1="87289" y1="38269" x2="88679" y2="39655"/>
                        <a14:foregroundMark x1="88679" y1="39655" x2="92137" y2="63351"/>
                        <a14:foregroundMark x1="54319" y1="92287" x2="47170" y2="94828"/>
                        <a14:foregroundMark x1="75629" y1="84714" x2="63393" y2="89063"/>
                        <a14:foregroundMark x1="47170" y1="94828" x2="35849" y2="94828"/>
                        <a14:foregroundMark x1="11321" y1="32759" x2="16981" y2="29310"/>
                        <a14:foregroundMark x1="18868" y1="25862" x2="24528" y2="24138"/>
                        <a14:foregroundMark x1="26415" y1="20690" x2="35849" y2="17241"/>
                        <a14:foregroundMark x1="39623" y1="17241" x2="52830" y2="15517"/>
                        <a14:foregroundMark x1="47170" y1="15517" x2="35849" y2="15517"/>
                        <a14:foregroundMark x1="15094" y1="24138" x2="16981" y2="24138"/>
                        <a14:foregroundMark x1="24528" y1="18966" x2="20755" y2="20690"/>
                        <a14:foregroundMark x1="16981" y1="24138" x2="15094" y2="27586"/>
                        <a14:foregroundMark x1="18868" y1="22414" x2="7547" y2="34483"/>
                        <a14:foregroundMark x1="45283" y1="13793" x2="32075" y2="15517"/>
                        <a14:foregroundMark x1="45283" y1="12069" x2="54717" y2="15517"/>
                        <a14:foregroundMark x1="58491" y1="15517" x2="73585" y2="20690"/>
                        <a14:foregroundMark x1="73585" y1="20690" x2="86792" y2="31034"/>
                        <a14:foregroundMark x1="90566" y1="37931" x2="92453" y2="48276"/>
                        <a14:foregroundMark x1="41509" y1="12069" x2="66038" y2="15517"/>
                        <a14:foregroundMark x1="88679" y1="72414" x2="84906" y2="79310"/>
                        <a14:foregroundMark x1="81132" y1="84483" x2="77358" y2="87931"/>
                        <a14:foregroundMark x1="73585" y1="89655" x2="65691" y2="92361"/>
                        <a14:foregroundMark x1="50943" y1="96552" x2="50943" y2="96552"/>
                        <a14:foregroundMark x1="7547" y1="36207" x2="5660" y2="50000"/>
                        <a14:backgroundMark x1="0" y1="70690" x2="11321" y2="94828"/>
                        <a14:backgroundMark x1="11321" y1="94828" x2="24528" y2="96552"/>
                        <a14:backgroundMark x1="91800" y1="27089" x2="92453" y2="27586"/>
                        <a14:backgroundMark x1="77582" y1="16263" x2="78407" y2="16891"/>
                        <a14:backgroundMark x1="92453" y1="27586" x2="96226" y2="34483"/>
                        <a14:backgroundMark x1="84026" y1="86560" x2="90792" y2="81804"/>
                        <a14:backgroundMark x1="75929" y1="92251" x2="79693" y2="89606"/>
                        <a14:backgroundMark x1="95443" y1="75279" x2="96226" y2="72414"/>
                        <a14:backgroundMark x1="41509" y1="98276" x2="41509" y2="98276"/>
                        <a14:backgroundMark x1="32075" y1="98276" x2="32075" y2="98276"/>
                        <a14:backgroundMark x1="49057" y1="98276" x2="49057" y2="98276"/>
                        <a14:backgroundMark x1="35849" y1="98276" x2="35849" y2="98276"/>
                        <a14:backgroundMark x1="7547" y1="24138" x2="9434" y2="8621"/>
                        <a14:backgroundMark x1="1887" y1="35564" x2="1887" y2="29310"/>
                        <a14:backgroundMark x1="69811" y1="98276" x2="58491" y2="98276"/>
                      </a14:backgroundRemoval>
                    </a14:imgEffect>
                  </a14:imgLayer>
                </a14:imgProps>
              </a:ext>
            </a:extLst>
          </a:blip>
          <a:srcRect l="1606" t="12442" r="2012"/>
          <a:stretch/>
        </p:blipFill>
        <p:spPr>
          <a:xfrm>
            <a:off x="7304101" y="1732019"/>
            <a:ext cx="398323" cy="396000"/>
          </a:xfrm>
          <a:prstGeom prst="ellipse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ABED6BF5-9B66-7509-7283-99217915EA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621" b="93103" l="9524" r="88889">
                        <a14:foregroundMark x1="42857" y1="89655" x2="55556" y2="84483"/>
                        <a14:foregroundMark x1="47619" y1="93103" x2="57143" y2="93103"/>
                        <a14:foregroundMark x1="87302" y1="41379" x2="85714" y2="70690"/>
                        <a14:foregroundMark x1="85714" y1="70690" x2="76190" y2="84483"/>
                      </a14:backgroundRemoval>
                    </a14:imgEffect>
                  </a14:imgLayer>
                </a14:imgProps>
              </a:ext>
            </a:extLst>
          </a:blip>
          <a:srcRect l="8325" t="9093" r="6995" b="1773"/>
          <a:stretch/>
        </p:blipFill>
        <p:spPr>
          <a:xfrm>
            <a:off x="4952113" y="3413856"/>
            <a:ext cx="371490" cy="360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7C7C6912-B32B-A017-8B66-2A35ECD272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621" b="93103" l="9524" r="88889">
                        <a14:foregroundMark x1="42857" y1="89655" x2="55556" y2="84483"/>
                        <a14:foregroundMark x1="47619" y1="93103" x2="57143" y2="93103"/>
                        <a14:foregroundMark x1="87302" y1="41379" x2="85714" y2="70690"/>
                        <a14:foregroundMark x1="85714" y1="70690" x2="76190" y2="84483"/>
                      </a14:backgroundRemoval>
                    </a14:imgEffect>
                  </a14:imgLayer>
                </a14:imgProps>
              </a:ext>
            </a:extLst>
          </a:blip>
          <a:srcRect l="8325" t="9093" r="6995" b="1773"/>
          <a:stretch/>
        </p:blipFill>
        <p:spPr>
          <a:xfrm>
            <a:off x="5866557" y="3407357"/>
            <a:ext cx="371490" cy="360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D7193C4C-0792-32EA-7245-39858B0A2E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621" b="93103" l="9524" r="88889">
                        <a14:foregroundMark x1="42857" y1="89655" x2="55556" y2="84483"/>
                        <a14:foregroundMark x1="47619" y1="93103" x2="57143" y2="93103"/>
                        <a14:foregroundMark x1="87302" y1="41379" x2="85714" y2="70690"/>
                        <a14:foregroundMark x1="85714" y1="70690" x2="76190" y2="84483"/>
                      </a14:backgroundRemoval>
                    </a14:imgEffect>
                  </a14:imgLayer>
                </a14:imgProps>
              </a:ext>
            </a:extLst>
          </a:blip>
          <a:srcRect l="8325" t="9093" r="6995" b="1773"/>
          <a:stretch/>
        </p:blipFill>
        <p:spPr>
          <a:xfrm>
            <a:off x="6510598" y="3351338"/>
            <a:ext cx="37149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602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5A9E62-5228-4EBA-3392-A6EE1D7C53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1">
            <a:extLst>
              <a:ext uri="{FF2B5EF4-FFF2-40B4-BE49-F238E27FC236}">
                <a16:creationId xmlns:a16="http://schemas.microsoft.com/office/drawing/2014/main" id="{725ED92B-00BA-D8C0-0FAF-7C08C991E586}"/>
              </a:ext>
            </a:extLst>
          </p:cNvPr>
          <p:cNvSpPr txBox="1"/>
          <p:nvPr/>
        </p:nvSpPr>
        <p:spPr>
          <a:xfrm>
            <a:off x="5776957" y="5008921"/>
            <a:ext cx="6254151" cy="12464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 defTabSz="1077864">
              <a:defRPr/>
            </a:pPr>
            <a:r>
              <a:rPr kumimoji="0" lang="es-CO" sz="1500" b="1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Precipitación</a:t>
            </a:r>
            <a:r>
              <a:rPr lang="es-CO" sz="1500">
                <a:solidFill>
                  <a:schemeClr val="accent4"/>
                </a:solidFill>
                <a:latin typeface="Arial Narrow"/>
              </a:rPr>
              <a:t>: </a:t>
            </a:r>
            <a:r>
              <a:rPr lang="es-ES" sz="1500">
                <a:solidFill>
                  <a:schemeClr val="accent4"/>
                </a:solidFill>
                <a:latin typeface="Arial Narrow"/>
              </a:rPr>
              <a:t>Tuvimos tiempo seco.</a:t>
            </a:r>
          </a:p>
          <a:p>
            <a:pPr algn="just" defTabSz="1077864">
              <a:defRPr/>
            </a:pPr>
            <a:endParaRPr kumimoji="0" lang="es-CO" sz="1500" b="1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Arial Narrow"/>
            </a:endParaRPr>
          </a:p>
          <a:p>
            <a:pPr algn="just" defTabSz="1077864">
              <a:defRPr/>
            </a:pPr>
            <a:r>
              <a:rPr kumimoji="0" lang="es-CO" sz="1500" b="1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 Narrow"/>
              </a:rPr>
              <a:t>Temperatura</a:t>
            </a:r>
            <a:r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 Narrow"/>
              </a:rPr>
              <a:t>: se registró una temperatura máxima de </a:t>
            </a:r>
            <a:r>
              <a:rPr lang="es-CO" sz="1500">
                <a:solidFill>
                  <a:schemeClr val="accent4"/>
                </a:solidFill>
                <a:latin typeface="Arial Narrow"/>
              </a:rPr>
              <a:t>34,9°C </a:t>
            </a:r>
            <a:r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 Narrow"/>
              </a:rPr>
              <a:t>el </a:t>
            </a:r>
            <a:r>
              <a:rPr lang="es-CO" sz="1500">
                <a:solidFill>
                  <a:schemeClr val="accent4"/>
                </a:solidFill>
                <a:latin typeface="Arial Narrow"/>
              </a:rPr>
              <a:t>23 de enero </a:t>
            </a:r>
            <a:r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 Narrow"/>
              </a:rPr>
              <a:t>en el</a:t>
            </a:r>
            <a:r>
              <a:rPr lang="es-CO" sz="1500">
                <a:solidFill>
                  <a:schemeClr val="accent4"/>
                </a:solidFill>
                <a:latin typeface="Arial Narrow"/>
              </a:rPr>
              <a:t> municipio de Magangué y </a:t>
            </a:r>
            <a:r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 Narrow"/>
              </a:rPr>
              <a:t>una mínima de </a:t>
            </a:r>
            <a:r>
              <a:rPr lang="es-CO" sz="1500">
                <a:solidFill>
                  <a:schemeClr val="accent4"/>
                </a:solidFill>
                <a:latin typeface="Arial Narrow"/>
              </a:rPr>
              <a:t>21.8°C </a:t>
            </a:r>
            <a:r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 Narrow"/>
              </a:rPr>
              <a:t>en la madrugada del </a:t>
            </a:r>
            <a:r>
              <a:rPr lang="es-CO" sz="1500">
                <a:solidFill>
                  <a:schemeClr val="accent4"/>
                </a:solidFill>
                <a:latin typeface="Arial Narrow"/>
              </a:rPr>
              <a:t>24 de enero en el municipio de Magangué. </a:t>
            </a:r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6E39676B-21E8-C815-160A-9C7E7AEAE3C4}"/>
              </a:ext>
            </a:extLst>
          </p:cNvPr>
          <p:cNvSpPr txBox="1"/>
          <p:nvPr/>
        </p:nvSpPr>
        <p:spPr>
          <a:xfrm>
            <a:off x="5745507" y="4383556"/>
            <a:ext cx="6317052" cy="323165"/>
          </a:xfrm>
          <a:prstGeom prst="rect">
            <a:avLst/>
          </a:prstGeom>
          <a:solidFill>
            <a:srgbClr val="61A747">
              <a:alpha val="70000"/>
            </a:srgbClr>
          </a:solidFill>
          <a:ln>
            <a:noFill/>
          </a:ln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lvl="0" algn="ctr">
              <a:defRPr sz="1100">
                <a:solidFill>
                  <a:schemeClr val="bg1"/>
                </a:solidFill>
              </a:defRPr>
            </a:lvl1pPr>
          </a:lstStyle>
          <a:p>
            <a:pPr defTabSz="1077864">
              <a:defRPr/>
            </a:pPr>
            <a:r>
              <a:rPr kumimoji="0" lang="es-CO" sz="15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 Narrow"/>
              </a:rPr>
              <a:t>RESUMEN DE CONDICIONES DEL DÍA </a:t>
            </a:r>
            <a:r>
              <a:rPr lang="es-CO" sz="1500" b="1">
                <a:latin typeface="Arial Narrow"/>
              </a:rPr>
              <a:t>23 DE ENERO</a:t>
            </a:r>
            <a:endParaRPr kumimoji="0" lang="es-ES" sz="15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 Narrow"/>
            </a:endParaRPr>
          </a:p>
        </p:txBody>
      </p:sp>
      <p:sp>
        <p:nvSpPr>
          <p:cNvPr id="12" name="CuadroTexto 14">
            <a:extLst>
              <a:ext uri="{FF2B5EF4-FFF2-40B4-BE49-F238E27FC236}">
                <a16:creationId xmlns:a16="http://schemas.microsoft.com/office/drawing/2014/main" id="{08CDE2E7-5F73-0ADB-E7F2-2E941485AE23}"/>
              </a:ext>
            </a:extLst>
          </p:cNvPr>
          <p:cNvSpPr txBox="1"/>
          <p:nvPr/>
        </p:nvSpPr>
        <p:spPr>
          <a:xfrm>
            <a:off x="1755358" y="5946781"/>
            <a:ext cx="2348939" cy="644426"/>
          </a:xfrm>
          <a:prstGeom prst="rect">
            <a:avLst/>
          </a:prstGeom>
          <a:noFill/>
        </p:spPr>
        <p:txBody>
          <a:bodyPr wrap="square" lIns="180995" tIns="90497" rIns="180995" bIns="90497" rtlCol="0" anchor="t">
            <a:spAutoFit/>
          </a:bodyPr>
          <a:lstStyle/>
          <a:p>
            <a:pPr algn="ctr" defTabSz="1077864">
              <a:defRPr/>
            </a:pP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/>
              </a:rPr>
              <a:t>Precipitación acumulada</a:t>
            </a:r>
            <a:r>
              <a:rPr lang="es-CO" sz="1000" b="1">
                <a:solidFill>
                  <a:srgbClr val="333333"/>
                </a:solidFill>
                <a:latin typeface="Arial Narrow"/>
              </a:rPr>
              <a:t>  </a:t>
            </a:r>
            <a:endParaRPr kumimoji="0" lang="es-CO" sz="10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algn="ctr" defTabSz="1077864">
              <a:defRPr/>
            </a:pPr>
            <a:r>
              <a:rPr lang="es-CO" sz="1000" b="1">
                <a:solidFill>
                  <a:srgbClr val="333333"/>
                </a:solidFill>
                <a:latin typeface="Arial Narrow"/>
              </a:rPr>
              <a:t>23/01/2025 </a:t>
            </a: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/>
              </a:rPr>
              <a:t>(07:00) – </a:t>
            </a:r>
            <a:r>
              <a:rPr lang="es-CO" sz="1000" b="1">
                <a:solidFill>
                  <a:srgbClr val="333333"/>
                </a:solidFill>
                <a:latin typeface="Arial Narrow"/>
              </a:rPr>
              <a:t>24/01/2025</a:t>
            </a: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/>
              </a:rPr>
              <a:t> (07:00). Fuente: IDEAM</a:t>
            </a:r>
            <a:endParaRPr lang="es-CO" sz="10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 Narrow"/>
            </a:endParaRPr>
          </a:p>
        </p:txBody>
      </p:sp>
      <p:pic>
        <p:nvPicPr>
          <p:cNvPr id="14" name="Imagen 25">
            <a:extLst>
              <a:ext uri="{FF2B5EF4-FFF2-40B4-BE49-F238E27FC236}">
                <a16:creationId xmlns:a16="http://schemas.microsoft.com/office/drawing/2014/main" id="{5F337989-3BBB-F32C-720E-186998CCEB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927" y="5497299"/>
            <a:ext cx="2601800" cy="500573"/>
          </a:xfrm>
          <a:prstGeom prst="rect">
            <a:avLst/>
          </a:prstGeom>
        </p:spPr>
      </p:pic>
      <p:pic>
        <p:nvPicPr>
          <p:cNvPr id="4" name="Imagen 3" descr="Diagrama&#10;&#10;Descripción generada automáticamente con confianza baja">
            <a:extLst>
              <a:ext uri="{FF2B5EF4-FFF2-40B4-BE49-F238E27FC236}">
                <a16:creationId xmlns:a16="http://schemas.microsoft.com/office/drawing/2014/main" id="{F4DB7CBD-82BF-18E6-CAFC-597D126FA5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213" y="1439375"/>
            <a:ext cx="3060000" cy="3960000"/>
          </a:xfrm>
          <a:prstGeom prst="rect">
            <a:avLst/>
          </a:prstGeom>
        </p:spPr>
      </p:pic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B5782078-0EA1-4D4F-85BB-B61FBE6B251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0879953"/>
              </p:ext>
            </p:extLst>
          </p:nvPr>
        </p:nvGraphicFramePr>
        <p:xfrm>
          <a:off x="5745507" y="1352456"/>
          <a:ext cx="611505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547099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15">
            <a:extLst>
              <a:ext uri="{FF2B5EF4-FFF2-40B4-BE49-F238E27FC236}">
                <a16:creationId xmlns:a16="http://schemas.microsoft.com/office/drawing/2014/main" id="{7CF5E599-69CD-46DA-88BD-89E7BC13B5D6}"/>
              </a:ext>
            </a:extLst>
          </p:cNvPr>
          <p:cNvSpPr txBox="1"/>
          <p:nvPr/>
        </p:nvSpPr>
        <p:spPr>
          <a:xfrm>
            <a:off x="932628" y="5158144"/>
            <a:ext cx="4772706" cy="490538"/>
          </a:xfrm>
          <a:prstGeom prst="rect">
            <a:avLst/>
          </a:prstGeom>
          <a:noFill/>
          <a:ln w="12700">
            <a:solidFill>
              <a:schemeClr val="accent3">
                <a:lumMod val="50000"/>
              </a:schemeClr>
            </a:solidFill>
          </a:ln>
        </p:spPr>
        <p:txBody>
          <a:bodyPr wrap="square" lIns="180995" tIns="90497" rIns="180995" bIns="90497" rtlCol="0">
            <a:spAutoFit/>
          </a:bodyPr>
          <a:lstStyle>
            <a:defPPr>
              <a:defRPr lang="es-CO"/>
            </a:defPPr>
            <a:lvl1pPr algn="ctr">
              <a:defRPr sz="800" b="1">
                <a:solidFill>
                  <a:srgbClr val="333333"/>
                </a:solidFill>
                <a:latin typeface="Arial Narrow" pitchFamily="34" charset="0"/>
              </a:defRPr>
            </a:lvl1pPr>
          </a:lstStyle>
          <a:p>
            <a:pPr marL="0" marR="0" lvl="0" indent="0" algn="ctr" defTabSz="1077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Imagen de satélite IR 08</a:t>
            </a:r>
            <a:r>
              <a:rPr lang="es-CO" sz="1000"/>
              <a:t>:10 </a:t>
            </a: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HLC</a:t>
            </a:r>
          </a:p>
          <a:p>
            <a:pPr marL="0" marR="0" lvl="0" indent="0" algn="ctr" defTabSz="1077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Fuente: IDEAM</a:t>
            </a:r>
          </a:p>
        </p:txBody>
      </p:sp>
      <p:sp>
        <p:nvSpPr>
          <p:cNvPr id="5" name="CuadroTexto 6">
            <a:extLst>
              <a:ext uri="{FF2B5EF4-FFF2-40B4-BE49-F238E27FC236}">
                <a16:creationId xmlns:a16="http://schemas.microsoft.com/office/drawing/2014/main" id="{9DD712A2-1AA8-4E51-BDAD-6CA4178D610B}"/>
              </a:ext>
            </a:extLst>
          </p:cNvPr>
          <p:cNvSpPr txBox="1"/>
          <p:nvPr/>
        </p:nvSpPr>
        <p:spPr>
          <a:xfrm>
            <a:off x="2565062" y="6284241"/>
            <a:ext cx="840739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 defTabSz="1077864">
              <a:defRPr/>
            </a:pPr>
            <a:r>
              <a:rPr lang="es-ES" sz="1400" b="1">
                <a:solidFill>
                  <a:srgbClr val="17616B"/>
                </a:solidFill>
                <a:latin typeface="Arial Narrow"/>
              </a:rPr>
              <a:t>En las últimas horas hemos tenido predominio de tiempo seco de forma generalizada en el territorio</a:t>
            </a:r>
          </a:p>
        </p:txBody>
      </p:sp>
      <p:sp>
        <p:nvSpPr>
          <p:cNvPr id="4" name="CuadroTexto 15">
            <a:extLst>
              <a:ext uri="{FF2B5EF4-FFF2-40B4-BE49-F238E27FC236}">
                <a16:creationId xmlns:a16="http://schemas.microsoft.com/office/drawing/2014/main" id="{48F9ECED-45ED-A3D2-072D-DCFB9B599A7E}"/>
              </a:ext>
            </a:extLst>
          </p:cNvPr>
          <p:cNvSpPr txBox="1"/>
          <p:nvPr/>
        </p:nvSpPr>
        <p:spPr>
          <a:xfrm>
            <a:off x="6696980" y="5140784"/>
            <a:ext cx="4772706" cy="490538"/>
          </a:xfrm>
          <a:prstGeom prst="rect">
            <a:avLst/>
          </a:prstGeom>
          <a:noFill/>
          <a:ln w="12700">
            <a:solidFill>
              <a:schemeClr val="accent3">
                <a:lumMod val="50000"/>
              </a:schemeClr>
            </a:solidFill>
          </a:ln>
        </p:spPr>
        <p:txBody>
          <a:bodyPr wrap="square" lIns="180995" tIns="90497" rIns="180995" bIns="90497" rtlCol="0">
            <a:spAutoFit/>
          </a:bodyPr>
          <a:lstStyle>
            <a:defPPr>
              <a:defRPr lang="es-CO"/>
            </a:defPPr>
            <a:lvl1pPr algn="ctr">
              <a:defRPr sz="800" b="1">
                <a:solidFill>
                  <a:srgbClr val="333333"/>
                </a:solidFill>
                <a:latin typeface="Arial Narrow" pitchFamily="34" charset="0"/>
              </a:defRPr>
            </a:lvl1pPr>
          </a:lstStyle>
          <a:p>
            <a:pPr marL="0" marR="0" lvl="0" indent="0" algn="ctr" defTabSz="1077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Imagen </a:t>
            </a:r>
            <a:r>
              <a:rPr lang="es-CO" sz="1000"/>
              <a:t>de satélite VISIBLE  09:50 </a:t>
            </a: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HLC</a:t>
            </a:r>
          </a:p>
          <a:p>
            <a:pPr marL="0" marR="0" lvl="0" indent="0" algn="ctr" defTabSz="1077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Fuente</a:t>
            </a:r>
            <a:r>
              <a:rPr lang="es-CO" sz="1000"/>
              <a:t>: IDEAM</a:t>
            </a:r>
            <a:endParaRPr kumimoji="0" lang="es-CO" sz="10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A8F3AC-31A3-27FF-AFA6-A49357C9E5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875" y="1046375"/>
            <a:ext cx="3718916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866301BD-4CDE-AC60-514A-F64BC13A83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024" y="1046375"/>
            <a:ext cx="3711583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5903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" name="Chart 1">
            <a:extLst>
              <a:ext uri="{FF2B5EF4-FFF2-40B4-BE49-F238E27FC236}">
                <a16:creationId xmlns:a16="http://schemas.microsoft.com/office/drawing/2014/main" id="{C1755C31-6251-9C92-00A7-1ECB8F50A79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9085878"/>
              </p:ext>
            </p:extLst>
          </p:nvPr>
        </p:nvGraphicFramePr>
        <p:xfrm>
          <a:off x="5832101" y="2479400"/>
          <a:ext cx="6366443" cy="1956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4" name="Imagen 28">
            <a:extLst>
              <a:ext uri="{FF2B5EF4-FFF2-40B4-BE49-F238E27FC236}">
                <a16:creationId xmlns:a16="http://schemas.microsoft.com/office/drawing/2014/main" id="{E8DAE33C-A039-4B31-ABB5-8FE9B88305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5402" y="6392289"/>
            <a:ext cx="2950578" cy="426349"/>
          </a:xfrm>
          <a:prstGeom prst="rect">
            <a:avLst/>
          </a:prstGeom>
        </p:spPr>
      </p:pic>
      <p:pic>
        <p:nvPicPr>
          <p:cNvPr id="7" name="Imagen 218">
            <a:extLst>
              <a:ext uri="{FF2B5EF4-FFF2-40B4-BE49-F238E27FC236}">
                <a16:creationId xmlns:a16="http://schemas.microsoft.com/office/drawing/2014/main" id="{FE2E9303-CB37-470D-F81E-3001EF4654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58726" y="-40267"/>
            <a:ext cx="1152170" cy="1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object 12">
            <a:extLst>
              <a:ext uri="{FF2B5EF4-FFF2-40B4-BE49-F238E27FC236}">
                <a16:creationId xmlns:a16="http://schemas.microsoft.com/office/drawing/2014/main" id="{4AF5EA14-84EE-4ECB-AD95-C59D60C0E334}"/>
              </a:ext>
            </a:extLst>
          </p:cNvPr>
          <p:cNvSpPr txBox="1"/>
          <p:nvPr/>
        </p:nvSpPr>
        <p:spPr>
          <a:xfrm>
            <a:off x="106047" y="6201263"/>
            <a:ext cx="2593267" cy="230832"/>
          </a:xfrm>
          <a:prstGeom prst="rect">
            <a:avLst/>
          </a:prstGeom>
          <a:solidFill>
            <a:srgbClr val="61A747"/>
          </a:solidFill>
          <a:ln>
            <a:noFill/>
          </a:ln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lvl="0" algn="ctr">
              <a:defRPr sz="1100">
                <a:solidFill>
                  <a:schemeClr val="bg1"/>
                </a:solidFill>
              </a:defRPr>
            </a:lvl1pPr>
          </a:lstStyle>
          <a:p>
            <a:pPr defTabSz="1077864">
              <a:defRPr/>
            </a:pPr>
            <a:r>
              <a:rPr lang="es-ES" sz="900" b="1">
                <a:latin typeface="Arial Narrow"/>
              </a:rPr>
              <a:t>ACUMULADO DEL 24 AL 25 DE ENERO</a:t>
            </a:r>
            <a:endParaRPr lang="es-ES" sz="9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 Narrow" panose="020B0606020202030204" pitchFamily="34" charset="0"/>
            </a:endParaRPr>
          </a:p>
        </p:txBody>
      </p:sp>
      <p:graphicFrame>
        <p:nvGraphicFramePr>
          <p:cNvPr id="41" name="Tabla 8">
            <a:extLst>
              <a:ext uri="{FF2B5EF4-FFF2-40B4-BE49-F238E27FC236}">
                <a16:creationId xmlns:a16="http://schemas.microsoft.com/office/drawing/2014/main" id="{40D40B23-8672-451E-BED6-BBA861CDFD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781518"/>
              </p:ext>
            </p:extLst>
          </p:nvPr>
        </p:nvGraphicFramePr>
        <p:xfrm>
          <a:off x="5715390" y="954136"/>
          <a:ext cx="6366444" cy="1525264"/>
        </p:xfrm>
        <a:graphic>
          <a:graphicData uri="http://schemas.openxmlformats.org/drawingml/2006/table">
            <a:tbl>
              <a:tblPr firstRow="1" firstCol="1">
                <a:tableStyleId>{93296810-A885-4BE3-A3E7-6D5BEEA58F35}</a:tableStyleId>
              </a:tblPr>
              <a:tblGrid>
                <a:gridCol w="1188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0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21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2366">
                  <a:extLst>
                    <a:ext uri="{9D8B030D-6E8A-4147-A177-3AD203B41FA5}">
                      <a16:colId xmlns:a16="http://schemas.microsoft.com/office/drawing/2014/main" val="3446575640"/>
                    </a:ext>
                  </a:extLst>
                </a:gridCol>
                <a:gridCol w="11498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37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81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 Narrow"/>
                        </a:rPr>
                        <a:t>Día</a:t>
                      </a:r>
                      <a:endParaRPr lang="es-CO" sz="1200" b="1">
                        <a:effectLst/>
                        <a:latin typeface="Arial Narrow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 Narrow"/>
                        </a:rPr>
                        <a:t>Jornada</a:t>
                      </a:r>
                      <a:endParaRPr lang="es-CO" sz="1200" b="1">
                        <a:effectLst/>
                        <a:latin typeface="Arial Narrow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93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 Narrow"/>
                        </a:rPr>
                        <a:t>Temp</a:t>
                      </a:r>
                      <a:r>
                        <a:rPr lang="es-CO" sz="1200" b="1" baseline="0">
                          <a:effectLst/>
                          <a:latin typeface="Arial Narrow"/>
                        </a:rPr>
                        <a:t>eratura Máxima </a:t>
                      </a:r>
                      <a:endParaRPr lang="es-CO" sz="1200" b="1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93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 Narrow"/>
                        </a:rPr>
                        <a:t>Nubosidad </a:t>
                      </a:r>
                      <a:endParaRPr lang="es-CO" sz="1200" b="1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93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 Narrow"/>
                        </a:rPr>
                        <a:t>Tipo de Precipitación</a:t>
                      </a:r>
                      <a:endParaRPr lang="es-CO" sz="1200" b="1">
                        <a:effectLst/>
                        <a:latin typeface="Arial Narrow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93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 Narrow"/>
                        </a:rPr>
                        <a:t>Probabilidad de lluvia</a:t>
                      </a:r>
                      <a:r>
                        <a:rPr lang="es-CO" sz="1200" b="1" baseline="0">
                          <a:effectLst/>
                          <a:latin typeface="Arial Narrow"/>
                        </a:rPr>
                        <a:t>(</a:t>
                      </a:r>
                      <a:r>
                        <a:rPr lang="es-CO" sz="1200" b="1">
                          <a:effectLst/>
                          <a:latin typeface="Arial Narrow"/>
                        </a:rPr>
                        <a:t>%)</a:t>
                      </a:r>
                      <a:endParaRPr lang="es-CO" sz="1200" b="1">
                        <a:effectLst/>
                        <a:latin typeface="Arial Narrow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93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7519">
                <a:tc rowSpan="2">
                  <a:txBody>
                    <a:bodyPr/>
                    <a:lstStyle/>
                    <a:p>
                      <a:pPr marL="0" marR="0" indent="0" algn="ctr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100" b="1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24 DE ENERO DE 2025</a:t>
                      </a:r>
                      <a:endParaRPr lang="es-ES" sz="1100" b="1" i="0" u="none" strike="noStrike" kern="1200" cap="none" spc="0" normalizeH="0" baseline="0" noProof="0">
                        <a:ln>
                          <a:noFill/>
                        </a:ln>
                        <a:effectLst/>
                        <a:uLnTx/>
                        <a:uFillTx/>
                        <a:latin typeface="Arial Narrow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cs typeface="+mn-cs"/>
                        </a:rPr>
                        <a:t>Tarde</a:t>
                      </a: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36°C</a:t>
                      </a: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Calibri"/>
                          <a:cs typeface="Arial"/>
                        </a:rPr>
                        <a:t>Baja nubosidad</a:t>
                      </a: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Calibri" panose="020F0502020204030204" pitchFamily="34" charset="0"/>
                          <a:cs typeface="Arial"/>
                        </a:rPr>
                        <a:t>Sin lluvias </a:t>
                      </a:r>
                      <a:endParaRPr lang="es-ES" sz="1000" b="1" kern="1200">
                        <a:solidFill>
                          <a:srgbClr val="333333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20%</a:t>
                      </a: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9604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800" b="1" kern="1200">
                        <a:solidFill>
                          <a:schemeClr val="lt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 anchor="ctr" anchorCtr="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Noche</a:t>
                      </a: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25°C</a:t>
                      </a: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Calibri"/>
                          <a:cs typeface="Arial"/>
                        </a:rPr>
                        <a:t>Nubosidad variada</a:t>
                      </a: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Calibri"/>
                          <a:cs typeface="Arial"/>
                        </a:rPr>
                        <a:t>Lluvias ligeras</a:t>
                      </a: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cs typeface="Arial"/>
                        </a:rPr>
                        <a:t>70%</a:t>
                      </a: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3" name="object 12">
            <a:extLst>
              <a:ext uri="{FF2B5EF4-FFF2-40B4-BE49-F238E27FC236}">
                <a16:creationId xmlns:a16="http://schemas.microsoft.com/office/drawing/2014/main" id="{13979D48-C8DD-4E47-BD2C-79FE069D3CAD}"/>
              </a:ext>
            </a:extLst>
          </p:cNvPr>
          <p:cNvSpPr txBox="1"/>
          <p:nvPr/>
        </p:nvSpPr>
        <p:spPr>
          <a:xfrm>
            <a:off x="5832101" y="4540397"/>
            <a:ext cx="6145368" cy="300082"/>
          </a:xfrm>
          <a:prstGeom prst="rect">
            <a:avLst/>
          </a:prstGeom>
          <a:solidFill>
            <a:srgbClr val="61A747">
              <a:alpha val="70000"/>
            </a:srgbClr>
          </a:solidFill>
          <a:ln>
            <a:noFill/>
          </a:ln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lvl="0" algn="ctr">
              <a:defRPr sz="1100">
                <a:solidFill>
                  <a:schemeClr val="bg1"/>
                </a:solidFill>
              </a:defRPr>
            </a:lvl1pPr>
          </a:lstStyle>
          <a:p>
            <a:pPr defTabSz="1077864">
              <a:defRPr/>
            </a:pPr>
            <a:r>
              <a:rPr kumimoji="0" lang="es-CO" sz="135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 Narrow"/>
              </a:rPr>
              <a:t>PRONÓSTICO </a:t>
            </a:r>
            <a:r>
              <a:rPr kumimoji="0" lang="es-ES" sz="135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 Narrow"/>
              </a:rPr>
              <a:t>PARA </a:t>
            </a:r>
            <a:r>
              <a:rPr lang="es-ES" sz="1350" b="1">
                <a:latin typeface="Arial Narrow"/>
              </a:rPr>
              <a:t>EL VIERNES 24 DE ENERO Y EL FIN DE SEMANA</a:t>
            </a:r>
          </a:p>
        </p:txBody>
      </p:sp>
      <p:sp>
        <p:nvSpPr>
          <p:cNvPr id="45" name="CuadroTexto 6">
            <a:extLst>
              <a:ext uri="{FF2B5EF4-FFF2-40B4-BE49-F238E27FC236}">
                <a16:creationId xmlns:a16="http://schemas.microsoft.com/office/drawing/2014/main" id="{BDB3334C-4B5A-418E-BA0E-62F9CF1DA268}"/>
              </a:ext>
            </a:extLst>
          </p:cNvPr>
          <p:cNvSpPr txBox="1"/>
          <p:nvPr/>
        </p:nvSpPr>
        <p:spPr>
          <a:xfrm>
            <a:off x="5832101" y="4330742"/>
            <a:ext cx="6153178" cy="305886"/>
          </a:xfrm>
          <a:prstGeom prst="rect">
            <a:avLst/>
          </a:prstGeom>
          <a:noFill/>
        </p:spPr>
        <p:txBody>
          <a:bodyPr wrap="square" lIns="180995" tIns="90497" rIns="180995" bIns="90497" rtlCol="0">
            <a:spAutoFit/>
          </a:bodyPr>
          <a:lstStyle>
            <a:defPPr>
              <a:defRPr lang="es-CO"/>
            </a:defPPr>
            <a:lvl1pPr algn="ctr">
              <a:defRPr sz="800" b="1">
                <a:solidFill>
                  <a:srgbClr val="333333"/>
                </a:solidFill>
                <a:latin typeface="Arial Narrow" pitchFamily="34" charset="0"/>
              </a:defRPr>
            </a:lvl1pPr>
          </a:lstStyle>
          <a:p>
            <a:pPr marL="0" marR="0" lvl="0" indent="0" algn="ctr" defTabSz="1077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Pronóstico de temperaturas medias para los próximos 02 días</a:t>
            </a:r>
          </a:p>
        </p:txBody>
      </p:sp>
      <p:sp>
        <p:nvSpPr>
          <p:cNvPr id="47" name="object 12">
            <a:extLst>
              <a:ext uri="{FF2B5EF4-FFF2-40B4-BE49-F238E27FC236}">
                <a16:creationId xmlns:a16="http://schemas.microsoft.com/office/drawing/2014/main" id="{915A2D84-83E1-49A9-835F-D5A941C09D2C}"/>
              </a:ext>
            </a:extLst>
          </p:cNvPr>
          <p:cNvSpPr txBox="1"/>
          <p:nvPr/>
        </p:nvSpPr>
        <p:spPr>
          <a:xfrm>
            <a:off x="104612" y="3420890"/>
            <a:ext cx="2592000" cy="230832"/>
          </a:xfrm>
          <a:prstGeom prst="rect">
            <a:avLst/>
          </a:prstGeom>
          <a:solidFill>
            <a:srgbClr val="61A747"/>
          </a:solidFill>
          <a:ln>
            <a:noFill/>
          </a:ln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lvl="0" algn="ctr">
              <a:defRPr sz="1100">
                <a:solidFill>
                  <a:schemeClr val="bg1"/>
                </a:solidFill>
              </a:defRPr>
            </a:lvl1pPr>
          </a:lstStyle>
          <a:p>
            <a:pPr defTabSz="1077864">
              <a:defRPr/>
            </a:pPr>
            <a:r>
              <a:rPr lang="es-ES" sz="900" b="1">
                <a:latin typeface="Arial Narrow"/>
              </a:rPr>
              <a:t>NOCHE DEL 24 DE ENERO</a:t>
            </a:r>
            <a:endParaRPr lang="es-ES" sz="9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49" name="object 12">
            <a:extLst>
              <a:ext uri="{FF2B5EF4-FFF2-40B4-BE49-F238E27FC236}">
                <a16:creationId xmlns:a16="http://schemas.microsoft.com/office/drawing/2014/main" id="{5798C68E-D859-4D2F-A166-70A3071BAAA6}"/>
              </a:ext>
            </a:extLst>
          </p:cNvPr>
          <p:cNvSpPr txBox="1"/>
          <p:nvPr/>
        </p:nvSpPr>
        <p:spPr>
          <a:xfrm>
            <a:off x="2929930" y="3421132"/>
            <a:ext cx="2593267" cy="230832"/>
          </a:xfrm>
          <a:prstGeom prst="rect">
            <a:avLst/>
          </a:prstGeom>
          <a:solidFill>
            <a:srgbClr val="61A747"/>
          </a:solidFill>
          <a:ln>
            <a:noFill/>
          </a:ln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lvl="0" algn="ctr">
              <a:defRPr sz="1100">
                <a:solidFill>
                  <a:schemeClr val="bg1"/>
                </a:solidFill>
              </a:defRPr>
            </a:lvl1pPr>
          </a:lstStyle>
          <a:p>
            <a:pPr defTabSz="1077864">
              <a:defRPr/>
            </a:pPr>
            <a:r>
              <a:rPr lang="es-ES" sz="900" b="1">
                <a:latin typeface="Arial Narrow"/>
              </a:rPr>
              <a:t>MADRUGADA DEL 25 DE ENERO</a:t>
            </a:r>
            <a:endParaRPr lang="es-ES" sz="9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 Narrow" panose="020B0606020202030204" pitchFamily="34" charset="0"/>
            </a:endParaRPr>
          </a:p>
        </p:txBody>
      </p:sp>
      <p:grpSp>
        <p:nvGrpSpPr>
          <p:cNvPr id="27" name="Grupo 193">
            <a:extLst>
              <a:ext uri="{FF2B5EF4-FFF2-40B4-BE49-F238E27FC236}">
                <a16:creationId xmlns:a16="http://schemas.microsoft.com/office/drawing/2014/main" id="{51B26C52-E61D-4F18-A54A-0C6DC9709389}"/>
              </a:ext>
            </a:extLst>
          </p:cNvPr>
          <p:cNvGrpSpPr>
            <a:grpSpLocks/>
          </p:cNvGrpSpPr>
          <p:nvPr/>
        </p:nvGrpSpPr>
        <p:grpSpPr bwMode="auto">
          <a:xfrm>
            <a:off x="-6324041" y="5088139"/>
            <a:ext cx="5775057" cy="1785014"/>
            <a:chOff x="38363" y="12227723"/>
            <a:chExt cx="7578049" cy="2158279"/>
          </a:xfrm>
        </p:grpSpPr>
        <p:pic>
          <p:nvPicPr>
            <p:cNvPr id="28" name="Imagen 195">
              <a:extLst>
                <a:ext uri="{FF2B5EF4-FFF2-40B4-BE49-F238E27FC236}">
                  <a16:creationId xmlns:a16="http://schemas.microsoft.com/office/drawing/2014/main" id="{6BBB8617-9BE4-4CA5-8B9A-DF213438077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123" y="13193112"/>
              <a:ext cx="73721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Imagen 196">
              <a:extLst>
                <a:ext uri="{FF2B5EF4-FFF2-40B4-BE49-F238E27FC236}">
                  <a16:creationId xmlns:a16="http://schemas.microsoft.com/office/drawing/2014/main" id="{78CDB07A-C200-4B28-89F3-0BC1A354737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1110" y="13274981"/>
              <a:ext cx="73721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CuadroTexto 36">
              <a:extLst>
                <a:ext uri="{FF2B5EF4-FFF2-40B4-BE49-F238E27FC236}">
                  <a16:creationId xmlns:a16="http://schemas.microsoft.com/office/drawing/2014/main" id="{131AD11B-245E-4C8E-87E0-EF33228011E4}"/>
                </a:ext>
              </a:extLst>
            </p:cNvPr>
            <p:cNvSpPr txBox="1"/>
            <p:nvPr/>
          </p:nvSpPr>
          <p:spPr>
            <a:xfrm>
              <a:off x="221856" y="13926252"/>
              <a:ext cx="475694" cy="251919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 fuerte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31" name="CuadroTexto 37">
              <a:extLst>
                <a:ext uri="{FF2B5EF4-FFF2-40B4-BE49-F238E27FC236}">
                  <a16:creationId xmlns:a16="http://schemas.microsoft.com/office/drawing/2014/main" id="{B0F0605F-0B48-4F69-A1D5-F644BD0B1B7A}"/>
                </a:ext>
              </a:extLst>
            </p:cNvPr>
            <p:cNvSpPr txBox="1"/>
            <p:nvPr/>
          </p:nvSpPr>
          <p:spPr>
            <a:xfrm>
              <a:off x="377013" y="13831387"/>
              <a:ext cx="1669473" cy="304449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lluvias con de tormenta eléctrica 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32" name="CuadroTexto 38">
              <a:extLst>
                <a:ext uri="{FF2B5EF4-FFF2-40B4-BE49-F238E27FC236}">
                  <a16:creationId xmlns:a16="http://schemas.microsoft.com/office/drawing/2014/main" id="{60C337C5-F6D5-40C3-9C6F-0D8CBCB0A10E}"/>
                </a:ext>
              </a:extLst>
            </p:cNvPr>
            <p:cNvSpPr txBox="1"/>
            <p:nvPr/>
          </p:nvSpPr>
          <p:spPr>
            <a:xfrm>
              <a:off x="1490387" y="13879332"/>
              <a:ext cx="952191" cy="434697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lluvias y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tormenta eléctrica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pic>
          <p:nvPicPr>
            <p:cNvPr id="34" name="Imagen 200">
              <a:extLst>
                <a:ext uri="{FF2B5EF4-FFF2-40B4-BE49-F238E27FC236}">
                  <a16:creationId xmlns:a16="http://schemas.microsoft.com/office/drawing/2014/main" id="{A69E058B-F1CC-4768-B57F-2C4B5D470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7153" y="13311297"/>
              <a:ext cx="735895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Imagen 201">
              <a:extLst>
                <a:ext uri="{FF2B5EF4-FFF2-40B4-BE49-F238E27FC236}">
                  <a16:creationId xmlns:a16="http://schemas.microsoft.com/office/drawing/2014/main" id="{5DE0BC94-8469-466E-870B-DFFB761D5BF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6231" y="13275296"/>
              <a:ext cx="735897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Imagen 202">
              <a:extLst>
                <a:ext uri="{FF2B5EF4-FFF2-40B4-BE49-F238E27FC236}">
                  <a16:creationId xmlns:a16="http://schemas.microsoft.com/office/drawing/2014/main" id="{AF1ED36D-3CDF-4D32-A09F-19A1D2B57A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9604" y="13275297"/>
              <a:ext cx="735897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Imagen 203">
              <a:extLst>
                <a:ext uri="{FF2B5EF4-FFF2-40B4-BE49-F238E27FC236}">
                  <a16:creationId xmlns:a16="http://schemas.microsoft.com/office/drawing/2014/main" id="{3181FE95-768E-46EC-8858-FB632C1E2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26223" y="12250386"/>
              <a:ext cx="73589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Imagen 204">
              <a:extLst>
                <a:ext uri="{FF2B5EF4-FFF2-40B4-BE49-F238E27FC236}">
                  <a16:creationId xmlns:a16="http://schemas.microsoft.com/office/drawing/2014/main" id="{526D2B16-2158-423F-8093-889905ABC1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5493" y="12227723"/>
              <a:ext cx="859489" cy="799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Imagen 205">
              <a:extLst>
                <a:ext uri="{FF2B5EF4-FFF2-40B4-BE49-F238E27FC236}">
                  <a16:creationId xmlns:a16="http://schemas.microsoft.com/office/drawing/2014/main" id="{DF22F83B-ABA8-4E88-82C6-F97E2E53B3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80514" y="12316390"/>
              <a:ext cx="735898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CuadroTexto 45">
              <a:extLst>
                <a:ext uri="{FF2B5EF4-FFF2-40B4-BE49-F238E27FC236}">
                  <a16:creationId xmlns:a16="http://schemas.microsoft.com/office/drawing/2014/main" id="{F265149B-45C2-4344-AF39-5CBAB9AB1C4B}"/>
                </a:ext>
              </a:extLst>
            </p:cNvPr>
            <p:cNvSpPr txBox="1"/>
            <p:nvPr/>
          </p:nvSpPr>
          <p:spPr>
            <a:xfrm>
              <a:off x="5574674" y="12896926"/>
              <a:ext cx="346107" cy="14414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46" name="CuadroTexto 46">
              <a:extLst>
                <a:ext uri="{FF2B5EF4-FFF2-40B4-BE49-F238E27FC236}">
                  <a16:creationId xmlns:a16="http://schemas.microsoft.com/office/drawing/2014/main" id="{47E54DE4-5290-441C-866D-D577240EFADA}"/>
                </a:ext>
              </a:extLst>
            </p:cNvPr>
            <p:cNvSpPr txBox="1"/>
            <p:nvPr/>
          </p:nvSpPr>
          <p:spPr>
            <a:xfrm>
              <a:off x="6321310" y="12901808"/>
              <a:ext cx="383577" cy="251919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llovizna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48" name="CuadroTexto 47">
              <a:extLst>
                <a:ext uri="{FF2B5EF4-FFF2-40B4-BE49-F238E27FC236}">
                  <a16:creationId xmlns:a16="http://schemas.microsoft.com/office/drawing/2014/main" id="{59809000-29FD-4851-B926-4D62FC42CA30}"/>
                </a:ext>
              </a:extLst>
            </p:cNvPr>
            <p:cNvSpPr txBox="1"/>
            <p:nvPr/>
          </p:nvSpPr>
          <p:spPr>
            <a:xfrm>
              <a:off x="7066582" y="12901808"/>
              <a:ext cx="383577" cy="251919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pic>
          <p:nvPicPr>
            <p:cNvPr id="50" name="Imagen 209">
              <a:extLst>
                <a:ext uri="{FF2B5EF4-FFF2-40B4-BE49-F238E27FC236}">
                  <a16:creationId xmlns:a16="http://schemas.microsoft.com/office/drawing/2014/main" id="{D2F69356-1399-454F-B981-CA29C5D901F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8978" y="12246332"/>
              <a:ext cx="73589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Imagen 210">
              <a:extLst>
                <a:ext uri="{FF2B5EF4-FFF2-40B4-BE49-F238E27FC236}">
                  <a16:creationId xmlns:a16="http://schemas.microsoft.com/office/drawing/2014/main" id="{5465BFB2-FE30-4CF3-B841-C5C16BFF88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8580" y="12246332"/>
              <a:ext cx="73721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Imagen 211">
              <a:extLst>
                <a:ext uri="{FF2B5EF4-FFF2-40B4-BE49-F238E27FC236}">
                  <a16:creationId xmlns:a16="http://schemas.microsoft.com/office/drawing/2014/main" id="{664F40AB-05F5-47B7-BBAF-D5883BB4F1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6954" y="12246332"/>
              <a:ext cx="73589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" name="CuadroTexto 51">
              <a:extLst>
                <a:ext uri="{FF2B5EF4-FFF2-40B4-BE49-F238E27FC236}">
                  <a16:creationId xmlns:a16="http://schemas.microsoft.com/office/drawing/2014/main" id="{DF814653-DAD6-4FB7-BA9F-A157FACA3969}"/>
                </a:ext>
              </a:extLst>
            </p:cNvPr>
            <p:cNvSpPr txBox="1"/>
            <p:nvPr/>
          </p:nvSpPr>
          <p:spPr>
            <a:xfrm>
              <a:off x="3221300" y="12905892"/>
              <a:ext cx="516288" cy="35969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 fuerte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54" name="CuadroTexto 52">
              <a:extLst>
                <a:ext uri="{FF2B5EF4-FFF2-40B4-BE49-F238E27FC236}">
                  <a16:creationId xmlns:a16="http://schemas.microsoft.com/office/drawing/2014/main" id="{1B75B5B5-7894-4F2D-BB58-AE4000549B94}"/>
                </a:ext>
              </a:extLst>
            </p:cNvPr>
            <p:cNvSpPr txBox="1"/>
            <p:nvPr/>
          </p:nvSpPr>
          <p:spPr>
            <a:xfrm>
              <a:off x="3785346" y="12898065"/>
              <a:ext cx="901931" cy="467469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lluvias con probabilidad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de tormenta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55" name="CuadroTexto 53">
              <a:extLst>
                <a:ext uri="{FF2B5EF4-FFF2-40B4-BE49-F238E27FC236}">
                  <a16:creationId xmlns:a16="http://schemas.microsoft.com/office/drawing/2014/main" id="{21E84D8B-B1E5-4872-A1CE-25E6859422C0}"/>
                </a:ext>
              </a:extLst>
            </p:cNvPr>
            <p:cNvSpPr txBox="1"/>
            <p:nvPr/>
          </p:nvSpPr>
          <p:spPr>
            <a:xfrm>
              <a:off x="4649914" y="12901126"/>
              <a:ext cx="692715" cy="35969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lluvias y tormenta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pic>
          <p:nvPicPr>
            <p:cNvPr id="56" name="Imagen 215">
              <a:extLst>
                <a:ext uri="{FF2B5EF4-FFF2-40B4-BE49-F238E27FC236}">
                  <a16:creationId xmlns:a16="http://schemas.microsoft.com/office/drawing/2014/main" id="{6D5A9E47-5C7A-403D-9796-6EC1C7A5D9C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63" y="12250388"/>
              <a:ext cx="759134" cy="705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Imagen 216">
              <a:extLst>
                <a:ext uri="{FF2B5EF4-FFF2-40B4-BE49-F238E27FC236}">
                  <a16:creationId xmlns:a16="http://schemas.microsoft.com/office/drawing/2014/main" id="{1F6A61D3-2BE4-4612-AB58-C6EE90C43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1694" y="12250388"/>
              <a:ext cx="759134" cy="705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Imagen 217">
              <a:extLst>
                <a:ext uri="{FF2B5EF4-FFF2-40B4-BE49-F238E27FC236}">
                  <a16:creationId xmlns:a16="http://schemas.microsoft.com/office/drawing/2014/main" id="{45527812-BDBD-439D-A869-334F011505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6439" y="12250388"/>
              <a:ext cx="73589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9" name="Imagen 218">
              <a:extLst>
                <a:ext uri="{FF2B5EF4-FFF2-40B4-BE49-F238E27FC236}">
                  <a16:creationId xmlns:a16="http://schemas.microsoft.com/office/drawing/2014/main" id="{9CDC32C7-75AB-4C3B-A56E-1738423B81A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7793" y="12235971"/>
              <a:ext cx="73589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" name="Imagen 219">
              <a:extLst>
                <a:ext uri="{FF2B5EF4-FFF2-40B4-BE49-F238E27FC236}">
                  <a16:creationId xmlns:a16="http://schemas.microsoft.com/office/drawing/2014/main" id="{5E36C900-C0C7-4362-AC0B-79A59287B4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6953" y="13238058"/>
              <a:ext cx="73589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Imagen 220">
              <a:extLst>
                <a:ext uri="{FF2B5EF4-FFF2-40B4-BE49-F238E27FC236}">
                  <a16:creationId xmlns:a16="http://schemas.microsoft.com/office/drawing/2014/main" id="{F0A7AB03-DE9A-4DAA-BA6B-7635396FCB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29138" y="13275010"/>
              <a:ext cx="73589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" name="Imagen 221">
              <a:extLst>
                <a:ext uri="{FF2B5EF4-FFF2-40B4-BE49-F238E27FC236}">
                  <a16:creationId xmlns:a16="http://schemas.microsoft.com/office/drawing/2014/main" id="{5EB29655-ABEA-488A-98C3-E0EFB54BB3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9869" y="13275010"/>
              <a:ext cx="73721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Imagen 222">
              <a:extLst>
                <a:ext uri="{FF2B5EF4-FFF2-40B4-BE49-F238E27FC236}">
                  <a16:creationId xmlns:a16="http://schemas.microsoft.com/office/drawing/2014/main" id="{A7965C56-7BBE-481B-B5FF-0B693F42EF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8140" y="13275010"/>
              <a:ext cx="73589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" name="CuadroTexto 62">
              <a:extLst>
                <a:ext uri="{FF2B5EF4-FFF2-40B4-BE49-F238E27FC236}">
                  <a16:creationId xmlns:a16="http://schemas.microsoft.com/office/drawing/2014/main" id="{AAB54AA2-B15A-4B2B-9031-9DE994F5EB49}"/>
                </a:ext>
              </a:extLst>
            </p:cNvPr>
            <p:cNvSpPr txBox="1"/>
            <p:nvPr/>
          </p:nvSpPr>
          <p:spPr>
            <a:xfrm>
              <a:off x="249194" y="12896926"/>
              <a:ext cx="417927" cy="14414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Despejado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65" name="CuadroTexto 63">
              <a:extLst>
                <a:ext uri="{FF2B5EF4-FFF2-40B4-BE49-F238E27FC236}">
                  <a16:creationId xmlns:a16="http://schemas.microsoft.com/office/drawing/2014/main" id="{39AED892-2555-4532-993F-372D349F6D6B}"/>
                </a:ext>
              </a:extLst>
            </p:cNvPr>
            <p:cNvSpPr txBox="1"/>
            <p:nvPr/>
          </p:nvSpPr>
          <p:spPr>
            <a:xfrm>
              <a:off x="950696" y="12901808"/>
              <a:ext cx="516288" cy="251919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66" name="CuadroTexto 64">
              <a:extLst>
                <a:ext uri="{FF2B5EF4-FFF2-40B4-BE49-F238E27FC236}">
                  <a16:creationId xmlns:a16="http://schemas.microsoft.com/office/drawing/2014/main" id="{6A7DC908-9669-443A-BEDB-9B52A8EB3CDC}"/>
                </a:ext>
              </a:extLst>
            </p:cNvPr>
            <p:cNvSpPr txBox="1"/>
            <p:nvPr/>
          </p:nvSpPr>
          <p:spPr>
            <a:xfrm>
              <a:off x="1731531" y="12913040"/>
              <a:ext cx="516288" cy="35969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llovizna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67" name="CuadroTexto 65">
              <a:extLst>
                <a:ext uri="{FF2B5EF4-FFF2-40B4-BE49-F238E27FC236}">
                  <a16:creationId xmlns:a16="http://schemas.microsoft.com/office/drawing/2014/main" id="{68431F39-8CA1-46E9-A3ED-AF987530B7AD}"/>
                </a:ext>
              </a:extLst>
            </p:cNvPr>
            <p:cNvSpPr txBox="1"/>
            <p:nvPr/>
          </p:nvSpPr>
          <p:spPr>
            <a:xfrm>
              <a:off x="2481440" y="12913040"/>
              <a:ext cx="516288" cy="35969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68" name="CuadroTexto 66">
              <a:extLst>
                <a:ext uri="{FF2B5EF4-FFF2-40B4-BE49-F238E27FC236}">
                  <a16:creationId xmlns:a16="http://schemas.microsoft.com/office/drawing/2014/main" id="{745B7A48-EFF5-4D3B-905A-17C4175DBBD8}"/>
                </a:ext>
              </a:extLst>
            </p:cNvPr>
            <p:cNvSpPr txBox="1"/>
            <p:nvPr/>
          </p:nvSpPr>
          <p:spPr>
            <a:xfrm>
              <a:off x="5490357" y="13926363"/>
              <a:ext cx="516288" cy="35969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 fuerte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69" name="CuadroTexto 67">
              <a:extLst>
                <a:ext uri="{FF2B5EF4-FFF2-40B4-BE49-F238E27FC236}">
                  <a16:creationId xmlns:a16="http://schemas.microsoft.com/office/drawing/2014/main" id="{0341304D-BDD0-4A62-BD71-250AB8831AA7}"/>
                </a:ext>
              </a:extLst>
            </p:cNvPr>
            <p:cNvSpPr txBox="1"/>
            <p:nvPr/>
          </p:nvSpPr>
          <p:spPr>
            <a:xfrm>
              <a:off x="6054403" y="13918533"/>
              <a:ext cx="901931" cy="467469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lluvias con probabilidad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de tormenta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70" name="CuadroTexto 68">
              <a:extLst>
                <a:ext uri="{FF2B5EF4-FFF2-40B4-BE49-F238E27FC236}">
                  <a16:creationId xmlns:a16="http://schemas.microsoft.com/office/drawing/2014/main" id="{7BA9F90F-CF53-443C-993C-A9DEBA06F9B5}"/>
                </a:ext>
              </a:extLst>
            </p:cNvPr>
            <p:cNvSpPr txBox="1"/>
            <p:nvPr/>
          </p:nvSpPr>
          <p:spPr>
            <a:xfrm>
              <a:off x="6918197" y="13922394"/>
              <a:ext cx="692715" cy="35969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lluvias y tormenta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71" name="CuadroTexto 69">
              <a:extLst>
                <a:ext uri="{FF2B5EF4-FFF2-40B4-BE49-F238E27FC236}">
                  <a16:creationId xmlns:a16="http://schemas.microsoft.com/office/drawing/2014/main" id="{75359BE5-4FCA-49D8-B050-A88FBE828B49}"/>
                </a:ext>
              </a:extLst>
            </p:cNvPr>
            <p:cNvSpPr txBox="1"/>
            <p:nvPr/>
          </p:nvSpPr>
          <p:spPr>
            <a:xfrm>
              <a:off x="2517478" y="13918192"/>
              <a:ext cx="417927" cy="14414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Despejado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72" name="CuadroTexto 70">
              <a:extLst>
                <a:ext uri="{FF2B5EF4-FFF2-40B4-BE49-F238E27FC236}">
                  <a16:creationId xmlns:a16="http://schemas.microsoft.com/office/drawing/2014/main" id="{D87840F1-C107-4F4B-9A58-CF42180D7084}"/>
                </a:ext>
              </a:extLst>
            </p:cNvPr>
            <p:cNvSpPr txBox="1"/>
            <p:nvPr/>
          </p:nvSpPr>
          <p:spPr>
            <a:xfrm>
              <a:off x="3220527" y="13923069"/>
              <a:ext cx="516288" cy="251919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73" name="CuadroTexto 71">
              <a:extLst>
                <a:ext uri="{FF2B5EF4-FFF2-40B4-BE49-F238E27FC236}">
                  <a16:creationId xmlns:a16="http://schemas.microsoft.com/office/drawing/2014/main" id="{EA7372B0-354B-4289-A857-9AEAC97AFD14}"/>
                </a:ext>
              </a:extLst>
            </p:cNvPr>
            <p:cNvSpPr txBox="1"/>
            <p:nvPr/>
          </p:nvSpPr>
          <p:spPr>
            <a:xfrm>
              <a:off x="3999814" y="13933509"/>
              <a:ext cx="516288" cy="35969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llovizna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74" name="CuadroTexto 72">
              <a:extLst>
                <a:ext uri="{FF2B5EF4-FFF2-40B4-BE49-F238E27FC236}">
                  <a16:creationId xmlns:a16="http://schemas.microsoft.com/office/drawing/2014/main" id="{638A3149-0417-4BC8-849B-1188FEEA3F35}"/>
                </a:ext>
              </a:extLst>
            </p:cNvPr>
            <p:cNvSpPr txBox="1"/>
            <p:nvPr/>
          </p:nvSpPr>
          <p:spPr>
            <a:xfrm>
              <a:off x="4749724" y="13933509"/>
              <a:ext cx="516288" cy="35969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</p:grpSp>
      <p:pic>
        <p:nvPicPr>
          <p:cNvPr id="3" name="Imagen 2">
            <a:extLst>
              <a:ext uri="{FF2B5EF4-FFF2-40B4-BE49-F238E27FC236}">
                <a16:creationId xmlns:a16="http://schemas.microsoft.com/office/drawing/2014/main" id="{B43875E8-3C60-4261-B786-7353CAC88100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-2693504" y="-820371"/>
            <a:ext cx="1251431" cy="1162800"/>
          </a:xfrm>
          <a:prstGeom prst="rect">
            <a:avLst/>
          </a:prstGeom>
        </p:spPr>
      </p:pic>
      <p:pic>
        <p:nvPicPr>
          <p:cNvPr id="85" name="Imagen 204">
            <a:extLst>
              <a:ext uri="{FF2B5EF4-FFF2-40B4-BE49-F238E27FC236}">
                <a16:creationId xmlns:a16="http://schemas.microsoft.com/office/drawing/2014/main" id="{99ED35E9-1E9E-4EA0-A45D-EB20B0E1AF5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20248" y="2775584"/>
            <a:ext cx="1152171" cy="1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CuadroTexto 31">
            <a:extLst>
              <a:ext uri="{FF2B5EF4-FFF2-40B4-BE49-F238E27FC236}">
                <a16:creationId xmlns:a16="http://schemas.microsoft.com/office/drawing/2014/main" id="{F26C4AC2-4166-4F4B-A5E2-34BEE2C151DA}"/>
              </a:ext>
            </a:extLst>
          </p:cNvPr>
          <p:cNvSpPr txBox="1"/>
          <p:nvPr/>
        </p:nvSpPr>
        <p:spPr>
          <a:xfrm>
            <a:off x="5832100" y="4907207"/>
            <a:ext cx="6145369" cy="203132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 defTabSz="1077864">
              <a:defRPr/>
            </a:pPr>
            <a:r>
              <a:rPr lang="es-CO" sz="1400" b="1">
                <a:solidFill>
                  <a:schemeClr val="accent4"/>
                </a:solidFill>
                <a:latin typeface="Arial Narrow"/>
              </a:rPr>
              <a:t>Precipitación</a:t>
            </a:r>
            <a:r>
              <a:rPr lang="es-CO" sz="1400">
                <a:solidFill>
                  <a:schemeClr val="accent4"/>
                </a:solidFill>
                <a:latin typeface="Arial Narrow"/>
              </a:rPr>
              <a:t>:</a:t>
            </a:r>
            <a:r>
              <a:rPr lang="es-ES" sz="1400">
                <a:solidFill>
                  <a:schemeClr val="accent4"/>
                </a:solidFill>
                <a:latin typeface="Arial Narrow"/>
              </a:rPr>
              <a:t> </a:t>
            </a:r>
            <a:r>
              <a:rPr lang="es-CO" sz="1400">
                <a:solidFill>
                  <a:schemeClr val="accent4"/>
                </a:solidFill>
                <a:latin typeface="Arial Narrow"/>
              </a:rPr>
              <a:t>Tarde sin lluvias. </a:t>
            </a:r>
            <a:r>
              <a:rPr lang="es-ES" sz="1400">
                <a:solidFill>
                  <a:schemeClr val="accent4"/>
                </a:solidFill>
                <a:latin typeface="Arial Narrow"/>
              </a:rPr>
              <a:t>Noche y madrugada aumento de nubosidad y lluvias ligeras y dispersas sobre los municipios de Nechí, Guaranda, Majagual, Achí, San Jacinto del Cauca, Ayapel y sectores de San Marcos y Caimito. Para el fin de semana se prevé tiempo seco durante las jornadas diurnas y nubosidad variada. Noche del sábado y madrugada del domingo se esperan lluvias de baja intensidad hacia en sur de La Mojana, mientras que para el resto de la región predominaran las condiciones secas</a:t>
            </a:r>
          </a:p>
          <a:p>
            <a:pPr algn="just" defTabSz="1077864">
              <a:defRPr/>
            </a:pPr>
            <a:r>
              <a:rPr lang="es-CO" sz="1400" b="1">
                <a:solidFill>
                  <a:schemeClr val="accent4"/>
                </a:solidFill>
                <a:latin typeface="Arial Narrow"/>
              </a:rPr>
              <a:t>Temperatura</a:t>
            </a:r>
            <a:r>
              <a:rPr lang="es-CO" sz="1400">
                <a:solidFill>
                  <a:schemeClr val="accent4"/>
                </a:solidFill>
                <a:latin typeface="Arial Narrow"/>
              </a:rPr>
              <a:t>: </a:t>
            </a:r>
            <a:r>
              <a:rPr lang="es-ES" sz="1400">
                <a:solidFill>
                  <a:schemeClr val="accent4"/>
                </a:solidFill>
                <a:latin typeface="Arial Narrow"/>
              </a:rPr>
              <a:t>las temperaturas máximas oscilarán entre los 32°C y 36°C y las mínimas entre los 23°C y 25°C. Las sensaciones térmicas máximas estimadas oscilarán entre los 36C y 38°C. </a:t>
            </a:r>
            <a:endParaRPr lang="es-CO" sz="1400">
              <a:solidFill>
                <a:schemeClr val="accent4"/>
              </a:solidFill>
              <a:latin typeface="Arial Narrow"/>
            </a:endParaRPr>
          </a:p>
        </p:txBody>
      </p:sp>
      <p:pic>
        <p:nvPicPr>
          <p:cNvPr id="79" name="Imagen 203">
            <a:extLst>
              <a:ext uri="{FF2B5EF4-FFF2-40B4-BE49-F238E27FC236}">
                <a16:creationId xmlns:a16="http://schemas.microsoft.com/office/drawing/2014/main" id="{48D92D6B-A904-4067-9027-63C6E5AD766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10553" y="1023796"/>
            <a:ext cx="1152174" cy="1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" name="object 12">
            <a:extLst>
              <a:ext uri="{FF2B5EF4-FFF2-40B4-BE49-F238E27FC236}">
                <a16:creationId xmlns:a16="http://schemas.microsoft.com/office/drawing/2014/main" id="{2EB02CC8-8317-4745-A3CD-7D1282A58560}"/>
              </a:ext>
            </a:extLst>
          </p:cNvPr>
          <p:cNvSpPr txBox="1">
            <a:spLocks/>
          </p:cNvSpPr>
          <p:nvPr/>
        </p:nvSpPr>
        <p:spPr>
          <a:xfrm>
            <a:off x="2931197" y="6201263"/>
            <a:ext cx="2592000" cy="230832"/>
          </a:xfrm>
          <a:prstGeom prst="rect">
            <a:avLst/>
          </a:prstGeom>
          <a:solidFill>
            <a:srgbClr val="61A747"/>
          </a:solidFill>
          <a:ln>
            <a:noFill/>
          </a:ln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lvl="0" algn="ctr">
              <a:defRPr sz="1100">
                <a:solidFill>
                  <a:schemeClr val="bg1"/>
                </a:solidFill>
              </a:defRPr>
            </a:lvl1pPr>
          </a:lstStyle>
          <a:p>
            <a:pPr defTabSz="1077864">
              <a:defRPr/>
            </a:pPr>
            <a:r>
              <a:rPr lang="es-ES" sz="900" b="1">
                <a:latin typeface="Arial Narrow"/>
              </a:rPr>
              <a:t>ACUMULADO DEL 25 AL 26 DE ENERO</a:t>
            </a:r>
            <a:endParaRPr lang="es-ES" sz="9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 Narrow" panose="020B0606020202030204" pitchFamily="34" charset="0"/>
            </a:endParaRPr>
          </a:p>
        </p:txBody>
      </p:sp>
      <p:pic>
        <p:nvPicPr>
          <p:cNvPr id="6" name="Imagen 221">
            <a:extLst>
              <a:ext uri="{FF2B5EF4-FFF2-40B4-BE49-F238E27FC236}">
                <a16:creationId xmlns:a16="http://schemas.microsoft.com/office/drawing/2014/main" id="{196A6C2C-195C-F706-D840-BECF9A9480B7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60362" y="998806"/>
            <a:ext cx="1152507" cy="116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n 215">
            <a:extLst>
              <a:ext uri="{FF2B5EF4-FFF2-40B4-BE49-F238E27FC236}">
                <a16:creationId xmlns:a16="http://schemas.microsoft.com/office/drawing/2014/main" id="{CB52634A-ECB5-3AD6-569C-50AD94829191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3436" y="3809615"/>
            <a:ext cx="1051991" cy="918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Imagen 201">
            <a:extLst>
              <a:ext uri="{FF2B5EF4-FFF2-40B4-BE49-F238E27FC236}">
                <a16:creationId xmlns:a16="http://schemas.microsoft.com/office/drawing/2014/main" id="{59C2355C-54F6-14C7-D45A-62C44374C69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06030" y="3765750"/>
            <a:ext cx="1152172" cy="1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Imagen 200">
            <a:extLst>
              <a:ext uri="{FF2B5EF4-FFF2-40B4-BE49-F238E27FC236}">
                <a16:creationId xmlns:a16="http://schemas.microsoft.com/office/drawing/2014/main" id="{BFCA7B06-E375-6DFD-F433-370946A8A60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662466" y="1652337"/>
            <a:ext cx="1528000" cy="1210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Imagen 219">
            <a:extLst>
              <a:ext uri="{FF2B5EF4-FFF2-40B4-BE49-F238E27FC236}">
                <a16:creationId xmlns:a16="http://schemas.microsoft.com/office/drawing/2014/main" id="{5C30D4D8-4F6E-B997-D4E6-F762FFB18A78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604304" y="2786679"/>
            <a:ext cx="1152170" cy="1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196">
            <a:extLst>
              <a:ext uri="{FF2B5EF4-FFF2-40B4-BE49-F238E27FC236}">
                <a16:creationId xmlns:a16="http://schemas.microsoft.com/office/drawing/2014/main" id="{E94B569F-B5DE-A72A-3ABC-654B378A9D6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423445" y="187324"/>
            <a:ext cx="623506" cy="6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n 205">
            <a:extLst>
              <a:ext uri="{FF2B5EF4-FFF2-40B4-BE49-F238E27FC236}">
                <a16:creationId xmlns:a16="http://schemas.microsoft.com/office/drawing/2014/main" id="{73652B78-A291-60CC-F20D-C506DEDA29C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7827" y="-1041059"/>
            <a:ext cx="921064" cy="929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Imagen 217">
            <a:extLst>
              <a:ext uri="{FF2B5EF4-FFF2-40B4-BE49-F238E27FC236}">
                <a16:creationId xmlns:a16="http://schemas.microsoft.com/office/drawing/2014/main" id="{5F98901B-6A96-06C6-DC24-7CD2029018DA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611145" y="610059"/>
            <a:ext cx="1070184" cy="1080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n 9" descr="Mapa&#10;&#10;Descripción generada automáticamente">
            <a:extLst>
              <a:ext uri="{FF2B5EF4-FFF2-40B4-BE49-F238E27FC236}">
                <a16:creationId xmlns:a16="http://schemas.microsoft.com/office/drawing/2014/main" id="{2DCF68C9-CE3A-7EA9-7D48-5315D6840C36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1686" y="2078753"/>
            <a:ext cx="1808182" cy="2340000"/>
          </a:xfrm>
          <a:prstGeom prst="rect">
            <a:avLst/>
          </a:prstGeom>
        </p:spPr>
      </p:pic>
      <p:pic>
        <p:nvPicPr>
          <p:cNvPr id="4" name="Imagen 202">
            <a:extLst>
              <a:ext uri="{FF2B5EF4-FFF2-40B4-BE49-F238E27FC236}">
                <a16:creationId xmlns:a16="http://schemas.microsoft.com/office/drawing/2014/main" id="{C3BE56D1-9ECE-1CAE-37BC-41C53CDE232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60362" y="-1241188"/>
            <a:ext cx="1086002" cy="1096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n 202">
            <a:extLst>
              <a:ext uri="{FF2B5EF4-FFF2-40B4-BE49-F238E27FC236}">
                <a16:creationId xmlns:a16="http://schemas.microsoft.com/office/drawing/2014/main" id="{D08CFF86-843A-E9C7-9AE2-5D89F5523C6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06490" y="3261293"/>
            <a:ext cx="1138493" cy="114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Imagen 210">
            <a:extLst>
              <a:ext uri="{FF2B5EF4-FFF2-40B4-BE49-F238E27FC236}">
                <a16:creationId xmlns:a16="http://schemas.microsoft.com/office/drawing/2014/main" id="{76377E40-68B9-9146-2A47-4B568606573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97678" y="455240"/>
            <a:ext cx="1024927" cy="1032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n 195">
            <a:extLst>
              <a:ext uri="{FF2B5EF4-FFF2-40B4-BE49-F238E27FC236}">
                <a16:creationId xmlns:a16="http://schemas.microsoft.com/office/drawing/2014/main" id="{353DB7E5-9C6C-62B5-4198-E6DA9C1D556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36401" y="2366177"/>
            <a:ext cx="967247" cy="974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Imagen 195">
            <a:extLst>
              <a:ext uri="{FF2B5EF4-FFF2-40B4-BE49-F238E27FC236}">
                <a16:creationId xmlns:a16="http://schemas.microsoft.com/office/drawing/2014/main" id="{06C1081A-3059-DC7F-2554-35AA1CBB5E2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41942" y="-4572"/>
            <a:ext cx="1007218" cy="1014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n 220">
            <a:extLst>
              <a:ext uri="{FF2B5EF4-FFF2-40B4-BE49-F238E27FC236}">
                <a16:creationId xmlns:a16="http://schemas.microsoft.com/office/drawing/2014/main" id="{FF1D90F5-5C21-F741-54F7-FC7EC9E6E319}"/>
              </a:ext>
            </a:extLst>
          </p:cNvPr>
          <p:cNvPicPr>
            <a:picLocks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75998" y="-1178827"/>
            <a:ext cx="1252800" cy="1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" name="Rectángulo 77">
            <a:extLst>
              <a:ext uri="{FF2B5EF4-FFF2-40B4-BE49-F238E27FC236}">
                <a16:creationId xmlns:a16="http://schemas.microsoft.com/office/drawing/2014/main" id="{F0C464B1-768D-8778-AE46-B982B07E8F8E}"/>
              </a:ext>
            </a:extLst>
          </p:cNvPr>
          <p:cNvSpPr/>
          <p:nvPr/>
        </p:nvSpPr>
        <p:spPr>
          <a:xfrm>
            <a:off x="4375360" y="5923741"/>
            <a:ext cx="1147837" cy="18200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0" name="Rectángulo 79">
            <a:extLst>
              <a:ext uri="{FF2B5EF4-FFF2-40B4-BE49-F238E27FC236}">
                <a16:creationId xmlns:a16="http://schemas.microsoft.com/office/drawing/2014/main" id="{A01935C5-9A94-3AB5-8EBA-B6F0A45331D2}"/>
              </a:ext>
            </a:extLst>
          </p:cNvPr>
          <p:cNvSpPr/>
          <p:nvPr/>
        </p:nvSpPr>
        <p:spPr>
          <a:xfrm>
            <a:off x="1424881" y="5847161"/>
            <a:ext cx="1147837" cy="18200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1" name="Rectángulo 80">
            <a:extLst>
              <a:ext uri="{FF2B5EF4-FFF2-40B4-BE49-F238E27FC236}">
                <a16:creationId xmlns:a16="http://schemas.microsoft.com/office/drawing/2014/main" id="{E08645D5-50C2-EA61-FEAE-35880382F908}"/>
              </a:ext>
            </a:extLst>
          </p:cNvPr>
          <p:cNvSpPr/>
          <p:nvPr/>
        </p:nvSpPr>
        <p:spPr>
          <a:xfrm>
            <a:off x="4285980" y="3191366"/>
            <a:ext cx="1147837" cy="18200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2" name="Rectángulo 81">
            <a:extLst>
              <a:ext uri="{FF2B5EF4-FFF2-40B4-BE49-F238E27FC236}">
                <a16:creationId xmlns:a16="http://schemas.microsoft.com/office/drawing/2014/main" id="{11CA7DE6-6752-D671-3A5C-589E7CF89F71}"/>
              </a:ext>
            </a:extLst>
          </p:cNvPr>
          <p:cNvSpPr/>
          <p:nvPr/>
        </p:nvSpPr>
        <p:spPr>
          <a:xfrm>
            <a:off x="1374310" y="3107702"/>
            <a:ext cx="1147837" cy="18200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4" name="Imagen 13" descr="Mapa&#10;&#10;Descripción generada automáticamente">
            <a:extLst>
              <a:ext uri="{FF2B5EF4-FFF2-40B4-BE49-F238E27FC236}">
                <a16:creationId xmlns:a16="http://schemas.microsoft.com/office/drawing/2014/main" id="{C6BAE3D3-8E23-7A7C-246A-9E292F2F1CC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90" y="1061072"/>
            <a:ext cx="1808182" cy="2340000"/>
          </a:xfrm>
          <a:prstGeom prst="rect">
            <a:avLst/>
          </a:prstGeom>
        </p:spPr>
      </p:pic>
      <p:pic>
        <p:nvPicPr>
          <p:cNvPr id="18" name="Imagen 17" descr="Mapa&#10;&#10;Descripción generada automáticamente">
            <a:extLst>
              <a:ext uri="{FF2B5EF4-FFF2-40B4-BE49-F238E27FC236}">
                <a16:creationId xmlns:a16="http://schemas.microsoft.com/office/drawing/2014/main" id="{8CC07936-01EB-A263-9F7C-0452662F0004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179" y="971505"/>
            <a:ext cx="1808182" cy="2340000"/>
          </a:xfrm>
          <a:prstGeom prst="rect">
            <a:avLst/>
          </a:prstGeom>
        </p:spPr>
      </p:pic>
      <p:pic>
        <p:nvPicPr>
          <p:cNvPr id="25" name="Imagen 24" descr="Mapa&#10;&#10;Descripción generada automáticamente">
            <a:extLst>
              <a:ext uri="{FF2B5EF4-FFF2-40B4-BE49-F238E27FC236}">
                <a16:creationId xmlns:a16="http://schemas.microsoft.com/office/drawing/2014/main" id="{CAE1E516-5AB7-194B-76A2-6F6A58C2AC5F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13" y="3734737"/>
            <a:ext cx="1808182" cy="2340000"/>
          </a:xfrm>
          <a:prstGeom prst="rect">
            <a:avLst/>
          </a:prstGeom>
        </p:spPr>
      </p:pic>
      <p:pic>
        <p:nvPicPr>
          <p:cNvPr id="77" name="Imagen 76" descr="Mapa&#10;&#10;Descripción generada automáticamente">
            <a:extLst>
              <a:ext uri="{FF2B5EF4-FFF2-40B4-BE49-F238E27FC236}">
                <a16:creationId xmlns:a16="http://schemas.microsoft.com/office/drawing/2014/main" id="{C3C6CF38-23E4-4D24-30A8-53DFD315BF6A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1458" y="3773700"/>
            <a:ext cx="1808182" cy="23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2389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la 46"/>
          <p:cNvGraphicFramePr>
            <a:graphicFrameLocks noGrp="1"/>
          </p:cNvGraphicFramePr>
          <p:nvPr/>
        </p:nvGraphicFramePr>
        <p:xfrm>
          <a:off x="4568512" y="1025604"/>
          <a:ext cx="7511092" cy="4024997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676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17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931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8215">
                <a:tc gridSpan="3">
                  <a:txBody>
                    <a:bodyPr/>
                    <a:lstStyle/>
                    <a:p>
                      <a:pPr marL="0" marR="0" indent="0" algn="ctr" defTabSz="648035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/>
                        <a:t>CONVENCIONES DE</a:t>
                      </a:r>
                      <a:r>
                        <a:rPr lang="es-CO" sz="900" baseline="0"/>
                        <a:t> TERMINOS HIDROLÓGICOS</a:t>
                      </a:r>
                      <a:endParaRPr lang="es-CO" sz="900">
                        <a:solidFill>
                          <a:schemeClr val="bg1"/>
                        </a:solidFill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55933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s-CO" sz="140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304">
                <a:tc>
                  <a:txBody>
                    <a:bodyPr/>
                    <a:lstStyle/>
                    <a:p>
                      <a:endParaRPr lang="es-CO" sz="900"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88C3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 b="1" kern="1200">
                          <a:solidFill>
                            <a:srgbClr val="333333"/>
                          </a:solidFill>
                          <a:latin typeface="+mn-lt"/>
                          <a:ea typeface="+mn-ea"/>
                          <a:cs typeface="+mn-cs"/>
                        </a:rPr>
                        <a:t>Lluvias</a:t>
                      </a:r>
                    </a:p>
                  </a:txBody>
                  <a:tcPr marL="91407" marR="91407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48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kern="1200">
                          <a:solidFill>
                            <a:srgbClr val="333333"/>
                          </a:solidFill>
                          <a:latin typeface="+mn-lt"/>
                          <a:ea typeface="+mn-ea"/>
                          <a:cs typeface="+mn-cs"/>
                        </a:rPr>
                        <a:t>Lluvias antecedentes intensas o continuas y/o pronóstico de las mismas, las cuales pueden generar crecientes súbitas en los ríos principales y sus afluentes.</a:t>
                      </a:r>
                    </a:p>
                  </a:txBody>
                  <a:tcPr marL="91407" marR="91407" anchor="ctr">
                    <a:solidFill>
                      <a:srgbClr val="E1F0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2826">
                <a:tc>
                  <a:txBody>
                    <a:bodyPr/>
                    <a:lstStyle/>
                    <a:p>
                      <a:endParaRPr lang="es-CO" sz="900"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88C3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 b="1">
                          <a:solidFill>
                            <a:srgbClr val="333333"/>
                          </a:solidFill>
                        </a:rPr>
                        <a:t>Descenso</a:t>
                      </a:r>
                      <a:endParaRPr lang="es-CO" sz="900" b="1">
                        <a:solidFill>
                          <a:srgbClr val="333333"/>
                        </a:solidFill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48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kern="1200">
                          <a:solidFill>
                            <a:srgbClr val="333333"/>
                          </a:solidFill>
                          <a:latin typeface="+mn-lt"/>
                          <a:ea typeface="+mn-ea"/>
                          <a:cs typeface="+mn-cs"/>
                        </a:rPr>
                        <a:t>Condición de disminución de niveles.</a:t>
                      </a:r>
                    </a:p>
                  </a:txBody>
                  <a:tcPr marL="91407" marR="91407" anchor="ctr"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062">
                <a:tc>
                  <a:txBody>
                    <a:bodyPr/>
                    <a:lstStyle/>
                    <a:p>
                      <a:endParaRPr lang="es-CO" sz="900"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88C3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 b="1">
                          <a:solidFill>
                            <a:srgbClr val="333333"/>
                          </a:solidFill>
                          <a:latin typeface="+mn-lt"/>
                          <a:cs typeface="+mn-cs"/>
                        </a:rPr>
                        <a:t>Ascenso</a:t>
                      </a:r>
                      <a:endParaRPr lang="es-CO" sz="900" b="1">
                        <a:solidFill>
                          <a:srgbClr val="333333"/>
                        </a:solidFill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48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kern="1200">
                          <a:solidFill>
                            <a:srgbClr val="333333"/>
                          </a:solidFill>
                          <a:latin typeface="+mn-lt"/>
                          <a:ea typeface="+mn-ea"/>
                          <a:cs typeface="+mn-cs"/>
                        </a:rPr>
                        <a:t>Condición de aumento de niveles.</a:t>
                      </a:r>
                    </a:p>
                  </a:txBody>
                  <a:tcPr marL="91407" marR="91407" anchor="ctr">
                    <a:solidFill>
                      <a:srgbClr val="E1F0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1948">
                <a:tc>
                  <a:txBody>
                    <a:bodyPr/>
                    <a:lstStyle/>
                    <a:p>
                      <a:endParaRPr lang="es-CO" sz="900"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88C3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 b="1">
                          <a:solidFill>
                            <a:srgbClr val="333333"/>
                          </a:solidFill>
                        </a:rPr>
                        <a:t>Creciente súbita</a:t>
                      </a:r>
                      <a:endParaRPr lang="es-CO" sz="900" b="1">
                        <a:solidFill>
                          <a:srgbClr val="333333"/>
                        </a:solidFill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48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>
                          <a:solidFill>
                            <a:srgbClr val="333333"/>
                          </a:solidFill>
                        </a:rPr>
                        <a:t>Fenómeno natural que se presenta en los ríos de montaña como consecuencia de la ocurrencia de lluvias intensas o torrenciales en zonas de alta pendiente del cauce principal y sus afluentes.</a:t>
                      </a:r>
                      <a:endParaRPr lang="es-CO" sz="900">
                        <a:solidFill>
                          <a:srgbClr val="333333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407" marR="91407" anchor="ctr"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1948">
                <a:tc>
                  <a:txBody>
                    <a:bodyPr/>
                    <a:lstStyle/>
                    <a:p>
                      <a:endParaRPr lang="es-CO" sz="900"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88C3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 b="1">
                          <a:solidFill>
                            <a:srgbClr val="333333"/>
                          </a:solidFill>
                        </a:rPr>
                        <a:t>Tránsito de creciente</a:t>
                      </a:r>
                      <a:endParaRPr lang="es-CO" sz="900" b="1">
                        <a:solidFill>
                          <a:srgbClr val="333333"/>
                        </a:solidFill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48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>
                          <a:solidFill>
                            <a:srgbClr val="333333"/>
                          </a:solidFill>
                        </a:rPr>
                        <a:t>Es</a:t>
                      </a:r>
                      <a:r>
                        <a:rPr lang="es-CO" sz="900" baseline="0">
                          <a:solidFill>
                            <a:srgbClr val="333333"/>
                          </a:solidFill>
                        </a:rPr>
                        <a:t> el desplazamiento de una onda de creciente de aguas arriba hacia aguas abajo de la corriente</a:t>
                      </a:r>
                      <a:r>
                        <a:rPr lang="es-CO" sz="900">
                          <a:solidFill>
                            <a:srgbClr val="333333"/>
                          </a:solidFill>
                        </a:rPr>
                        <a:t>.</a:t>
                      </a:r>
                      <a:endParaRPr lang="es-CO" sz="900">
                        <a:solidFill>
                          <a:srgbClr val="333333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407" marR="91407" anchor="ctr">
                    <a:solidFill>
                      <a:srgbClr val="E1F0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1948">
                <a:tc>
                  <a:txBody>
                    <a:bodyPr/>
                    <a:lstStyle/>
                    <a:p>
                      <a:endParaRPr lang="es-CO" sz="900"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88C3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b="1">
                          <a:solidFill>
                            <a:srgbClr val="333333"/>
                          </a:solidFill>
                        </a:rPr>
                        <a:t>Creciente por desembalse</a:t>
                      </a:r>
                      <a:endParaRPr lang="es-CO" sz="900" b="1">
                        <a:solidFill>
                          <a:srgbClr val="333333"/>
                        </a:solidFill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CO" sz="900" kern="1200" baseline="0">
                          <a:solidFill>
                            <a:srgbClr val="333333"/>
                          </a:solidFill>
                        </a:rPr>
                        <a:t>Proceso de tránsito del flujo de agua por descarga controlada desde un embalse.</a:t>
                      </a:r>
                      <a:endParaRPr lang="es-CO" sz="900" kern="1200" baseline="0">
                        <a:solidFill>
                          <a:srgbClr val="333333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407" marR="91407" anchor="ctr"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2826">
                <a:tc>
                  <a:txBody>
                    <a:bodyPr/>
                    <a:lstStyle/>
                    <a:p>
                      <a:endParaRPr lang="es-CO" sz="900"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88C3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 b="1">
                          <a:solidFill>
                            <a:srgbClr val="333333"/>
                          </a:solidFill>
                        </a:rPr>
                        <a:t>Inundación</a:t>
                      </a:r>
                      <a:endParaRPr lang="es-CO" sz="900" b="1">
                        <a:solidFill>
                          <a:srgbClr val="333333"/>
                        </a:solidFill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CO" sz="900" kern="1200" baseline="0">
                          <a:solidFill>
                            <a:srgbClr val="333333"/>
                          </a:solidFill>
                        </a:rPr>
                        <a:t>Aumento en los niveles y/o caudales de los cuerpos de agua que superan la capacidad máxima de transporte o modificación de la sección transversal que la reduce, ocasionando el desbordamiento e inundación de sus zonas aledañas.</a:t>
                      </a:r>
                      <a:endParaRPr lang="es-CO" sz="900" kern="1200" baseline="0">
                        <a:solidFill>
                          <a:srgbClr val="333333"/>
                        </a:solidFill>
                        <a:latin typeface="Arial Narrow" panose="020B0606020202030204" pitchFamily="34" charset="0"/>
                        <a:ea typeface="+mn-ea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E1F0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2826">
                <a:tc>
                  <a:txBody>
                    <a:bodyPr/>
                    <a:lstStyle/>
                    <a:p>
                      <a:endParaRPr lang="es-CO" sz="900"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88C3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 b="1">
                          <a:solidFill>
                            <a:srgbClr val="333333"/>
                          </a:solidFill>
                        </a:rPr>
                        <a:t>Niveles</a:t>
                      </a:r>
                      <a:r>
                        <a:rPr lang="es-CO" sz="900" b="1" baseline="0">
                          <a:solidFill>
                            <a:srgbClr val="333333"/>
                          </a:solidFill>
                        </a:rPr>
                        <a:t> estables</a:t>
                      </a:r>
                      <a:endParaRPr lang="es-CO" sz="900" b="1">
                        <a:solidFill>
                          <a:srgbClr val="333333"/>
                        </a:solidFill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CO" sz="900" kern="1200" baseline="0">
                          <a:solidFill>
                            <a:srgbClr val="333333"/>
                          </a:solidFill>
                        </a:rPr>
                        <a:t>No se presentan fluctuaciones considerables de nivel del cuerpo de agua.</a:t>
                      </a:r>
                      <a:endParaRPr lang="es-CO" sz="900" kern="1200" baseline="0">
                        <a:solidFill>
                          <a:srgbClr val="333333"/>
                        </a:solidFill>
                        <a:latin typeface="Arial Narrow" panose="020B0606020202030204" pitchFamily="34" charset="0"/>
                        <a:ea typeface="+mn-ea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9" name="Picture 18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7190" y="1873507"/>
            <a:ext cx="403070" cy="360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3302" y="2367156"/>
            <a:ext cx="387467" cy="360000"/>
          </a:xfrm>
          <a:prstGeom prst="rect">
            <a:avLst/>
          </a:prstGeom>
        </p:spPr>
      </p:pic>
      <p:pic>
        <p:nvPicPr>
          <p:cNvPr id="21" name="Picture 8" descr="Recurso 32.png"/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2799" y="3674761"/>
            <a:ext cx="437461" cy="3600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1736" y="4111728"/>
            <a:ext cx="460343" cy="360000"/>
          </a:xfrm>
          <a:prstGeom prst="rect">
            <a:avLst/>
          </a:prstGeom>
        </p:spPr>
      </p:pic>
      <p:pic>
        <p:nvPicPr>
          <p:cNvPr id="23" name="Picture 9" descr="Recurso 31.png"/>
          <p:cNvPicPr>
            <a:picLocks noChangeAspect="1"/>
          </p:cNvPicPr>
          <p:nvPr/>
        </p:nvPicPr>
        <p:blipFill rotWithShape="1"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2656" y="2787497"/>
            <a:ext cx="418978" cy="360000"/>
          </a:xfrm>
          <a:prstGeom prst="rect">
            <a:avLst/>
          </a:prstGeom>
        </p:spPr>
      </p:pic>
      <p:pic>
        <p:nvPicPr>
          <p:cNvPr id="24" name="Picture 26"/>
          <p:cNvPicPr>
            <a:picLocks noChangeAspect="1"/>
          </p:cNvPicPr>
          <p:nvPr/>
        </p:nvPicPr>
        <p:blipFill rotWithShape="1">
          <a:blip r:embed="rId8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4728948" y="3240563"/>
            <a:ext cx="392686" cy="360000"/>
          </a:xfrm>
          <a:prstGeom prst="rect">
            <a:avLst/>
          </a:prstGeom>
        </p:spPr>
      </p:pic>
      <p:sp>
        <p:nvSpPr>
          <p:cNvPr id="30" name="CuadroTexto 5"/>
          <p:cNvSpPr txBox="1"/>
          <p:nvPr/>
        </p:nvSpPr>
        <p:spPr>
          <a:xfrm>
            <a:off x="5549714" y="5167742"/>
            <a:ext cx="6006554" cy="149237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63487" marR="0" lvl="0" indent="0" algn="just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700" b="1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PARA TOMAR ACCIÓN</a:t>
            </a:r>
            <a:r>
              <a:rPr kumimoji="0" lang="es-ES" sz="700" b="0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 Advierte a los sistemas de prevención y atención de desastres sobre la amenaza que puede ocasionar un fenómeno con efectos adversos sobre la población, el cual requiere la atención inmediata por parte de la población y de los cuerpos de atención y socorro. Se emite una alerta sólo cuando la identificación de un evento extraordinario </a:t>
            </a:r>
            <a:r>
              <a:rPr kumimoji="0" lang="es-CO" sz="700" b="0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indique la probabilidad de amenaza inminente y cuando la gravedad del fenómeno implique la movilización de personas y equipos, interrumpiendo el normal desarrollo de sus actividades cotidianas.</a:t>
            </a:r>
          </a:p>
          <a:p>
            <a:pPr marL="63487" marR="0" lvl="0" indent="0" algn="just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700" b="0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 </a:t>
            </a:r>
          </a:p>
          <a:p>
            <a:pPr marL="63487" marR="0" lvl="0" indent="0" algn="just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PARA PREPARARSE</a:t>
            </a:r>
            <a:r>
              <a:rPr kumimoji="0" lang="es-ES" sz="700" b="0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 Indica la presencia de un fenómeno. No implica amenaza inmediata y como tanto es catalogado como un mensaje para informarse y prepararse. El aviso implica vigilancia continua ya que las condiciones son propicias para el desarrollo de un fenómeno, sin que se requiera permanecer alerta.</a:t>
            </a:r>
            <a:endParaRPr kumimoji="0" lang="es-CO" sz="700" b="0" i="0" u="none" strike="noStrike" kern="1200" cap="none" spc="0" normalizeH="0" baseline="0" noProof="0">
              <a:ln>
                <a:noFill/>
              </a:ln>
              <a:solidFill>
                <a:srgbClr val="181717"/>
              </a:solidFill>
              <a:effectLst/>
              <a:uLnTx/>
              <a:uFillTx/>
              <a:latin typeface="Arial Narrow" pitchFamily="34" charset="0"/>
              <a:ea typeface="PMingLiU"/>
              <a:cs typeface="Calibri"/>
            </a:endParaRPr>
          </a:p>
          <a:p>
            <a:pPr marL="63487" marR="0" lvl="0" indent="0" algn="just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700" b="0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 </a:t>
            </a:r>
            <a:endParaRPr kumimoji="0" lang="es-CO" sz="700" b="0" i="0" u="none" strike="noStrike" kern="1200" cap="none" spc="0" normalizeH="0" baseline="0" noProof="0">
              <a:ln>
                <a:noFill/>
              </a:ln>
              <a:solidFill>
                <a:srgbClr val="181717"/>
              </a:solidFill>
              <a:effectLst/>
              <a:uLnTx/>
              <a:uFillTx/>
              <a:latin typeface="Arial Narrow" pitchFamily="34" charset="0"/>
              <a:ea typeface="PMingLiU"/>
              <a:cs typeface="Calibri"/>
            </a:endParaRPr>
          </a:p>
          <a:p>
            <a:pPr marL="63487" marR="0" lvl="0" indent="0" algn="just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PARA INFORMARSE</a:t>
            </a:r>
            <a:r>
              <a:rPr kumimoji="0" lang="es-ES" sz="700" b="0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 Es un mensaje oficial por el cual se difunde información. Por lo regular se refiere a eventos observados o registrados y puede contener algunos elementos de pronóstico a manera de orientación. Por sus características pretéritas y futuras difiere del aviso y de la alerta, y por lo general no está encaminado a alertar sino a informar.</a:t>
            </a:r>
            <a:endParaRPr kumimoji="0" lang="es-CO" sz="700" b="0" i="0" u="none" strike="noStrike" kern="1200" cap="none" spc="0" normalizeH="0" baseline="0" noProof="0">
              <a:ln>
                <a:noFill/>
              </a:ln>
              <a:solidFill>
                <a:srgbClr val="181717"/>
              </a:solidFill>
              <a:effectLst/>
              <a:uLnTx/>
              <a:uFillTx/>
              <a:latin typeface="Arial Narrow" pitchFamily="34" charset="0"/>
              <a:ea typeface="PMingLiU"/>
              <a:cs typeface="Calibri"/>
            </a:endParaRPr>
          </a:p>
          <a:p>
            <a:pPr marL="63487" marR="0" lvl="0" indent="0" algn="just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700" b="0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 </a:t>
            </a:r>
            <a:endParaRPr kumimoji="0" lang="es-CO" sz="700" b="0" i="0" u="none" strike="noStrike" kern="1200" cap="none" spc="0" normalizeH="0" baseline="0" noProof="0">
              <a:ln>
                <a:noFill/>
              </a:ln>
              <a:solidFill>
                <a:srgbClr val="181717"/>
              </a:solidFill>
              <a:effectLst/>
              <a:uLnTx/>
              <a:uFillTx/>
              <a:latin typeface="Arial Narrow" pitchFamily="34" charset="0"/>
              <a:ea typeface="PMingLiU"/>
              <a:cs typeface="Calibri"/>
            </a:endParaRPr>
          </a:p>
          <a:p>
            <a:pPr marL="90152" marR="29839" lvl="0" indent="0" algn="just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70071" algn="l"/>
                <a:tab pos="7656568" algn="ctr"/>
              </a:tabLst>
              <a:defRPr/>
            </a:pPr>
            <a:r>
              <a:rPr kumimoji="0" lang="es-MX" sz="700" b="1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SIN ALERTA </a:t>
            </a:r>
            <a:r>
              <a:rPr kumimoji="0" lang="es-MX" sz="700" b="0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La información que se suministra se encuentra fuera de los umbrales de alerta.</a:t>
            </a:r>
            <a:endParaRPr kumimoji="0" lang="es-CO" sz="700" b="0" i="0" u="none" strike="noStrike" kern="1200" cap="none" spc="0" normalizeH="0" baseline="0" noProof="0">
              <a:ln>
                <a:noFill/>
              </a:ln>
              <a:solidFill>
                <a:srgbClr val="181717"/>
              </a:solidFill>
              <a:effectLst/>
              <a:uLnTx/>
              <a:uFillTx/>
              <a:latin typeface="Arial Narrow" pitchFamily="34" charset="0"/>
              <a:ea typeface="PMingLiU"/>
              <a:cs typeface="Calibri"/>
            </a:endParaRPr>
          </a:p>
        </p:txBody>
      </p:sp>
      <p:pic>
        <p:nvPicPr>
          <p:cNvPr id="31" name="Picture 17" descr="Recurso 1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4825" y="5251148"/>
            <a:ext cx="838861" cy="359917"/>
          </a:xfrm>
          <a:prstGeom prst="rect">
            <a:avLst/>
          </a:prstGeom>
        </p:spPr>
      </p:pic>
      <p:pic>
        <p:nvPicPr>
          <p:cNvPr id="32" name="Picture 42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6341" y="5710326"/>
            <a:ext cx="858699" cy="359917"/>
          </a:xfrm>
          <a:prstGeom prst="rect">
            <a:avLst/>
          </a:prstGeom>
        </p:spPr>
      </p:pic>
      <p:pic>
        <p:nvPicPr>
          <p:cNvPr id="33" name="Picture 43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6341" y="6157598"/>
            <a:ext cx="870035" cy="359917"/>
          </a:xfrm>
          <a:prstGeom prst="rect">
            <a:avLst/>
          </a:prstGeom>
        </p:spPr>
      </p:pic>
      <p:cxnSp>
        <p:nvCxnSpPr>
          <p:cNvPr id="34" name="Straight Connector 23"/>
          <p:cNvCxnSpPr/>
          <p:nvPr/>
        </p:nvCxnSpPr>
        <p:spPr>
          <a:xfrm>
            <a:off x="5491782" y="5299814"/>
            <a:ext cx="0" cy="359917"/>
          </a:xfrm>
          <a:prstGeom prst="line">
            <a:avLst/>
          </a:prstGeom>
          <a:ln w="28575" cmpd="sng">
            <a:solidFill>
              <a:srgbClr val="D806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50"/>
          <p:cNvCxnSpPr/>
          <p:nvPr/>
        </p:nvCxnSpPr>
        <p:spPr>
          <a:xfrm>
            <a:off x="5488366" y="5741733"/>
            <a:ext cx="0" cy="251942"/>
          </a:xfrm>
          <a:prstGeom prst="line">
            <a:avLst/>
          </a:prstGeom>
          <a:ln w="28575" cmpd="sng">
            <a:solidFill>
              <a:srgbClr val="FC623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51"/>
          <p:cNvCxnSpPr/>
          <p:nvPr/>
        </p:nvCxnSpPr>
        <p:spPr>
          <a:xfrm>
            <a:off x="5488366" y="6201031"/>
            <a:ext cx="0" cy="251942"/>
          </a:xfrm>
          <a:prstGeom prst="line">
            <a:avLst/>
          </a:prstGeom>
          <a:ln w="28575" cmpd="sng">
            <a:solidFill>
              <a:srgbClr val="FEB03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53"/>
          <p:cNvCxnSpPr/>
          <p:nvPr/>
        </p:nvCxnSpPr>
        <p:spPr>
          <a:xfrm>
            <a:off x="5521045" y="6570134"/>
            <a:ext cx="0" cy="179958"/>
          </a:xfrm>
          <a:prstGeom prst="line">
            <a:avLst/>
          </a:prstGeom>
          <a:ln w="28575" cmpd="sng">
            <a:solidFill>
              <a:srgbClr val="99ECF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Imagen 2"/>
          <p:cNvPicPr>
            <a:picLocks noChangeAspect="1"/>
          </p:cNvPicPr>
          <p:nvPr/>
        </p:nvPicPr>
        <p:blipFill>
          <a:blip r:embed="rId12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7190" y="4595444"/>
            <a:ext cx="355304" cy="360000"/>
          </a:xfrm>
          <a:prstGeom prst="rect">
            <a:avLst/>
          </a:prstGeom>
        </p:spPr>
      </p:pic>
      <p:pic>
        <p:nvPicPr>
          <p:cNvPr id="55" name="Picture 49" descr="Recurso 37.png"/>
          <p:cNvPicPr>
            <a:picLocks noChangeAspect="1"/>
          </p:cNvPicPr>
          <p:nvPr/>
        </p:nvPicPr>
        <p:blipFill rotWithShape="1">
          <a:blip r:embed="rId1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2903" y="1442235"/>
            <a:ext cx="352354" cy="360000"/>
          </a:xfrm>
          <a:prstGeom prst="rect">
            <a:avLst/>
          </a:prstGeom>
        </p:spPr>
      </p:pic>
      <p:sp>
        <p:nvSpPr>
          <p:cNvPr id="60" name="51 CuadroTexto">
            <a:extLst>
              <a:ext uri="{FF2B5EF4-FFF2-40B4-BE49-F238E27FC236}">
                <a16:creationId xmlns:a16="http://schemas.microsoft.com/office/drawing/2014/main" id="{CA5A9BB9-471E-46DF-ACAE-C47B2B1A6F7D}"/>
              </a:ext>
            </a:extLst>
          </p:cNvPr>
          <p:cNvSpPr txBox="1"/>
          <p:nvPr/>
        </p:nvSpPr>
        <p:spPr>
          <a:xfrm>
            <a:off x="393022" y="6570134"/>
            <a:ext cx="3783794" cy="246221"/>
          </a:xfrm>
          <a:prstGeom prst="rect">
            <a:avLst/>
          </a:prstGeom>
          <a:solidFill>
            <a:srgbClr val="61A747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Condiciones hidrológicas antecedentes para </a:t>
            </a:r>
            <a:r>
              <a:rPr lang="es-CO" sz="1000" b="1">
                <a:solidFill>
                  <a:srgbClr val="FFFFFF"/>
                </a:solidFill>
                <a:latin typeface="Arial Narrow"/>
              </a:rPr>
              <a:t>el</a:t>
            </a: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</a:t>
            </a:r>
            <a:r>
              <a:rPr lang="es-CO" sz="1000" b="1">
                <a:solidFill>
                  <a:srgbClr val="FFFFFF"/>
                </a:solidFill>
                <a:latin typeface="Arial Narrow"/>
              </a:rPr>
              <a:t>23/01/205</a:t>
            </a:r>
            <a:endParaRPr kumimoji="0" lang="es-CO" sz="1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pic>
        <p:nvPicPr>
          <p:cNvPr id="6" name="Picture 8" descr="Recurso 32.png">
            <a:extLst>
              <a:ext uri="{FF2B5EF4-FFF2-40B4-BE49-F238E27FC236}">
                <a16:creationId xmlns:a16="http://schemas.microsoft.com/office/drawing/2014/main" id="{35653B24-AACE-F7E6-74C3-FF89561EE03F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48493" y="3455055"/>
            <a:ext cx="403960" cy="350718"/>
          </a:xfrm>
          <a:prstGeom prst="rect">
            <a:avLst/>
          </a:prstGeom>
        </p:spPr>
      </p:pic>
      <p:pic>
        <p:nvPicPr>
          <p:cNvPr id="7" name="Picture 9" descr="Recurso 31.png">
            <a:extLst>
              <a:ext uri="{FF2B5EF4-FFF2-40B4-BE49-F238E27FC236}">
                <a16:creationId xmlns:a16="http://schemas.microsoft.com/office/drawing/2014/main" id="{98E8FC4F-1EED-B615-AEF1-671660E4C7A5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40211" y="2553938"/>
            <a:ext cx="387397" cy="351175"/>
          </a:xfrm>
          <a:prstGeom prst="rect">
            <a:avLst/>
          </a:prstGeom>
        </p:spPr>
      </p:pic>
      <p:pic>
        <p:nvPicPr>
          <p:cNvPr id="11" name="Picture 49" descr="Recurso 37.png">
            <a:extLst>
              <a:ext uri="{FF2B5EF4-FFF2-40B4-BE49-F238E27FC236}">
                <a16:creationId xmlns:a16="http://schemas.microsoft.com/office/drawing/2014/main" id="{843F767E-440B-056A-DD4B-E66136BAA028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24719" y="895290"/>
            <a:ext cx="356032" cy="363758"/>
          </a:xfrm>
          <a:prstGeom prst="rect">
            <a:avLst/>
          </a:prstGeom>
        </p:spPr>
      </p:pic>
      <p:pic>
        <p:nvPicPr>
          <p:cNvPr id="13" name="Picture 52">
            <a:extLst>
              <a:ext uri="{FF2B5EF4-FFF2-40B4-BE49-F238E27FC236}">
                <a16:creationId xmlns:a16="http://schemas.microsoft.com/office/drawing/2014/main" id="{858C20B4-F545-50A9-B97A-4A268231BF5C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-536369" y="2964744"/>
            <a:ext cx="379711" cy="36725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7626B0EF-F2D3-3CBC-9B02-037369B7BED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92125" y="916618"/>
            <a:ext cx="3783790" cy="566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094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Mapa&#10;&#10;Descripción generada automáticamente">
            <a:extLst>
              <a:ext uri="{FF2B5EF4-FFF2-40B4-BE49-F238E27FC236}">
                <a16:creationId xmlns:a16="http://schemas.microsoft.com/office/drawing/2014/main" id="{05D5DCDB-8FED-8BA1-61D8-2BFD0AD275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7135"/>
            <a:ext cx="3783794" cy="5597196"/>
          </a:xfrm>
          <a:prstGeom prst="rect">
            <a:avLst/>
          </a:prstGeom>
        </p:spPr>
      </p:pic>
      <p:sp>
        <p:nvSpPr>
          <p:cNvPr id="59" name="51 CuadroTexto">
            <a:extLst>
              <a:ext uri="{FF2B5EF4-FFF2-40B4-BE49-F238E27FC236}">
                <a16:creationId xmlns:a16="http://schemas.microsoft.com/office/drawing/2014/main" id="{51DD9E22-DF37-458E-AC84-CA1E7167A32B}"/>
              </a:ext>
            </a:extLst>
          </p:cNvPr>
          <p:cNvSpPr txBox="1"/>
          <p:nvPr/>
        </p:nvSpPr>
        <p:spPr>
          <a:xfrm>
            <a:off x="2356" y="6534331"/>
            <a:ext cx="3783794" cy="230832"/>
          </a:xfrm>
          <a:prstGeom prst="rect">
            <a:avLst/>
          </a:prstGeom>
          <a:solidFill>
            <a:srgbClr val="61A747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Condiciones hidrológicas actuales para el </a:t>
            </a:r>
            <a:fld id="{69574B50-2441-4FD3-B8F0-32600AAB2D1E}" type="datetime2">
              <a:rPr kumimoji="0" lang="es-CO" sz="9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viernes, 24 de enero de 2025</a:t>
            </a:fld>
            <a:endParaRPr kumimoji="0" lang="es-CO" sz="9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66" name="1 CuadroTexto"/>
          <p:cNvSpPr txBox="1"/>
          <p:nvPr/>
        </p:nvSpPr>
        <p:spPr>
          <a:xfrm>
            <a:off x="4496647" y="6071580"/>
            <a:ext cx="7407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anose="020B0606020202030204" pitchFamily="34" charset="0"/>
                <a:ea typeface="PMingLiU" panose="02020500000000000000" pitchFamily="18" charset="-120"/>
                <a:cs typeface="Calibri"/>
              </a:rPr>
              <a:t>Nota 1: </a:t>
            </a:r>
            <a:r>
              <a:rPr kumimoji="0" lang="es-CO" sz="9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anose="020B0606020202030204" pitchFamily="34" charset="0"/>
                <a:ea typeface="PMingLiU" panose="02020500000000000000" pitchFamily="18" charset="-120"/>
                <a:cs typeface="Calibri"/>
              </a:rPr>
              <a:t>Las alertas hidrológicas pueden ser corregidas y/o actualizadas en el futuro. No representa una certificación oficial del IDEAM.</a:t>
            </a:r>
          </a:p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anose="020B0606020202030204" pitchFamily="34" charset="0"/>
                <a:ea typeface="PMingLiU" panose="02020500000000000000" pitchFamily="18" charset="-120"/>
                <a:cs typeface="Calibri"/>
              </a:rPr>
              <a:t>Nota 2:</a:t>
            </a:r>
            <a:r>
              <a:rPr kumimoji="0" lang="es-CO" sz="9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anose="020B0606020202030204" pitchFamily="34" charset="0"/>
                <a:ea typeface="PMingLiU" panose="02020500000000000000" pitchFamily="18" charset="-120"/>
                <a:cs typeface="Calibri"/>
              </a:rPr>
              <a:t> Es probable que los eventos hidrológicos reportados en las alertas emitidas no se estén presentando sobre los ríos principales sino sobre sus afluentes.</a:t>
            </a:r>
          </a:p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anose="020B0606020202030204" pitchFamily="34" charset="0"/>
                <a:ea typeface="PMingLiU" panose="02020500000000000000" pitchFamily="18" charset="-120"/>
                <a:cs typeface="Calibri"/>
              </a:rPr>
              <a:t>Nota 3:</a:t>
            </a:r>
            <a:r>
              <a:rPr kumimoji="0" lang="es-CO" sz="9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anose="020B0606020202030204" pitchFamily="34" charset="0"/>
                <a:ea typeface="PMingLiU" panose="02020500000000000000" pitchFamily="18" charset="-120"/>
                <a:cs typeface="Calibri"/>
              </a:rPr>
              <a:t> El IDEAM recomienda a la población ribereña estar muy atenta al comportamiento de los niveles de los ríos y atender las recomendaciones que la Unidad Nacional de Gestión del Riesgo de Desastres (UNGRD) emita para la implementación de medidas de contingencia ante posibles afectaciones por desbordamientos e inundaciones. </a:t>
            </a:r>
          </a:p>
        </p:txBody>
      </p:sp>
      <p:pic>
        <p:nvPicPr>
          <p:cNvPr id="16" name="Picture 21">
            <a:extLst>
              <a:ext uri="{FF2B5EF4-FFF2-40B4-BE49-F238E27FC236}">
                <a16:creationId xmlns:a16="http://schemas.microsoft.com/office/drawing/2014/main" id="{959BDDFD-4034-4B70-ACDB-15B7B9F13F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3238" y="3896756"/>
            <a:ext cx="423193" cy="349151"/>
          </a:xfrm>
          <a:prstGeom prst="rect">
            <a:avLst/>
          </a:prstGeom>
        </p:spPr>
      </p:pic>
      <p:pic>
        <p:nvPicPr>
          <p:cNvPr id="18" name="Picture 8" descr="Recurso 32.png">
            <a:extLst>
              <a:ext uri="{FF2B5EF4-FFF2-40B4-BE49-F238E27FC236}">
                <a16:creationId xmlns:a16="http://schemas.microsoft.com/office/drawing/2014/main" id="{E0D620CC-52C0-4A71-BE8E-93C405A1957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48493" y="3455055"/>
            <a:ext cx="403960" cy="350718"/>
          </a:xfrm>
          <a:prstGeom prst="rect">
            <a:avLst/>
          </a:prstGeom>
        </p:spPr>
      </p:pic>
      <p:pic>
        <p:nvPicPr>
          <p:cNvPr id="20" name="Picture 9" descr="Recurso 31.png">
            <a:extLst>
              <a:ext uri="{FF2B5EF4-FFF2-40B4-BE49-F238E27FC236}">
                <a16:creationId xmlns:a16="http://schemas.microsoft.com/office/drawing/2014/main" id="{5D852A12-8E9E-4964-88B9-C6BAC00AE4A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99970" y="2980232"/>
            <a:ext cx="387397" cy="351175"/>
          </a:xfrm>
          <a:prstGeom prst="rect">
            <a:avLst/>
          </a:prstGeom>
        </p:spPr>
      </p:pic>
      <p:pic>
        <p:nvPicPr>
          <p:cNvPr id="22" name="Picture 49" descr="Recurso 37.png">
            <a:extLst>
              <a:ext uri="{FF2B5EF4-FFF2-40B4-BE49-F238E27FC236}">
                <a16:creationId xmlns:a16="http://schemas.microsoft.com/office/drawing/2014/main" id="{2574C96F-ACEB-4657-A786-9B07D71B682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85145" y="937222"/>
            <a:ext cx="356032" cy="363758"/>
          </a:xfrm>
          <a:prstGeom prst="rect">
            <a:avLst/>
          </a:prstGeom>
        </p:spPr>
      </p:pic>
      <p:pic>
        <p:nvPicPr>
          <p:cNvPr id="24" name="Picture 8" descr="Recurso 25.png">
            <a:extLst>
              <a:ext uri="{FF2B5EF4-FFF2-40B4-BE49-F238E27FC236}">
                <a16:creationId xmlns:a16="http://schemas.microsoft.com/office/drawing/2014/main" id="{33B8F222-33B2-4589-BD77-6C52707A27D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500"/>
                    </a14:imgEffect>
                    <a14:imgEffect>
                      <a14:saturation sat="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59231" y="4282974"/>
            <a:ext cx="349200" cy="352098"/>
          </a:xfrm>
          <a:prstGeom prst="rect">
            <a:avLst/>
          </a:prstGeom>
        </p:spPr>
      </p:pic>
      <p:graphicFrame>
        <p:nvGraphicFramePr>
          <p:cNvPr id="34" name="Tabla 33">
            <a:extLst>
              <a:ext uri="{FF2B5EF4-FFF2-40B4-BE49-F238E27FC236}">
                <a16:creationId xmlns:a16="http://schemas.microsoft.com/office/drawing/2014/main" id="{594314D5-D5C6-4C89-9EAB-593FEF3432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267337"/>
              </p:ext>
            </p:extLst>
          </p:nvPr>
        </p:nvGraphicFramePr>
        <p:xfrm>
          <a:off x="3827116" y="1745100"/>
          <a:ext cx="8321561" cy="4141286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658934">
                  <a:extLst>
                    <a:ext uri="{9D8B030D-6E8A-4147-A177-3AD203B41FA5}">
                      <a16:colId xmlns:a16="http://schemas.microsoft.com/office/drawing/2014/main" val="2468665509"/>
                    </a:ext>
                  </a:extLst>
                </a:gridCol>
                <a:gridCol w="380865">
                  <a:extLst>
                    <a:ext uri="{9D8B030D-6E8A-4147-A177-3AD203B41FA5}">
                      <a16:colId xmlns:a16="http://schemas.microsoft.com/office/drawing/2014/main" val="919841211"/>
                    </a:ext>
                  </a:extLst>
                </a:gridCol>
                <a:gridCol w="985634">
                  <a:extLst>
                    <a:ext uri="{9D8B030D-6E8A-4147-A177-3AD203B41FA5}">
                      <a16:colId xmlns:a16="http://schemas.microsoft.com/office/drawing/2014/main" val="3481256254"/>
                    </a:ext>
                  </a:extLst>
                </a:gridCol>
                <a:gridCol w="1341649">
                  <a:extLst>
                    <a:ext uri="{9D8B030D-6E8A-4147-A177-3AD203B41FA5}">
                      <a16:colId xmlns:a16="http://schemas.microsoft.com/office/drawing/2014/main" val="4119574476"/>
                    </a:ext>
                  </a:extLst>
                </a:gridCol>
                <a:gridCol w="893488">
                  <a:extLst>
                    <a:ext uri="{9D8B030D-6E8A-4147-A177-3AD203B41FA5}">
                      <a16:colId xmlns:a16="http://schemas.microsoft.com/office/drawing/2014/main" val="2669463547"/>
                    </a:ext>
                  </a:extLst>
                </a:gridCol>
                <a:gridCol w="40609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1208">
                <a:tc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kern="1200">
                          <a:latin typeface="Arial Narrow"/>
                        </a:rPr>
                        <a:t>Alerta</a:t>
                      </a:r>
                      <a:endParaRPr lang="es-CO" sz="1000" b="1" kern="1200">
                        <a:solidFill>
                          <a:schemeClr val="tx1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91419" marR="91419" marT="45709" marB="45709" anchor="ctr">
                    <a:solidFill>
                      <a:srgbClr val="61A74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kern="1200">
                          <a:latin typeface="Arial Narrow"/>
                        </a:rPr>
                        <a:t>Zona</a:t>
                      </a:r>
                      <a:r>
                        <a:rPr lang="es-CO" sz="1000" kern="1200" baseline="0">
                          <a:latin typeface="Arial Narrow"/>
                        </a:rPr>
                        <a:t> Hidrográfica</a:t>
                      </a:r>
                      <a:endParaRPr lang="es-CO" sz="1000" b="1" kern="1200">
                        <a:solidFill>
                          <a:schemeClr val="tx1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91419" marR="91419" marT="45709" marB="45709" anchor="ctr">
                    <a:solidFill>
                      <a:srgbClr val="61A74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900" b="1" kern="120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419" marR="91419" marT="45709" marB="45709" anchor="ctr"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CO" sz="1000" kern="1200" baseline="0">
                          <a:latin typeface="Arial Narrow"/>
                        </a:rPr>
                        <a:t>Subzona o </a:t>
                      </a:r>
                      <a:endParaRPr lang="es-CO" sz="1000" kern="1200" baseline="0">
                        <a:latin typeface="Arial Narrow" panose="020B0606020202030204" pitchFamily="34" charset="0"/>
                      </a:endParaRPr>
                    </a:p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kern="1200" baseline="0">
                          <a:latin typeface="Arial Narrow"/>
                        </a:rPr>
                        <a:t>Cuenca Hidrográfica</a:t>
                      </a:r>
                      <a:endParaRPr lang="es-CO" sz="1000" b="1" kern="1200">
                        <a:solidFill>
                          <a:schemeClr val="tx1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91419" marR="91419" marT="45709" marB="45709" anchor="ctr"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>
                          <a:latin typeface="Arial Narrow"/>
                        </a:rPr>
                        <a:t>Condición predominante</a:t>
                      </a:r>
                      <a:endParaRPr lang="es-CO" sz="1000">
                        <a:latin typeface="Arial Narrow" panose="020B0606020202030204" pitchFamily="34" charset="0"/>
                      </a:endParaRPr>
                    </a:p>
                  </a:txBody>
                  <a:tcPr marL="91419" marR="91419" marT="45709" marB="45709" anchor="ctr"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kern="1200">
                          <a:latin typeface="Arial Narrow"/>
                        </a:rPr>
                        <a:t>Descripción de la alerta hidrológica</a:t>
                      </a:r>
                      <a:endParaRPr lang="es-CO" sz="1000" b="1" kern="1200">
                        <a:solidFill>
                          <a:schemeClr val="tx1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91419" marR="91419" marT="45709" marB="45709" anchor="ctr">
                    <a:solidFill>
                      <a:srgbClr val="61A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7501719"/>
                  </a:ext>
                </a:extLst>
              </a:tr>
              <a:tr h="486295"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0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1</a:t>
                      </a: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kern="120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Bajo Magdalena-Cauca - San Jorge</a:t>
                      </a:r>
                      <a:endParaRPr lang="es-CO" sz="1000" b="0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es-ES" sz="1000" u="none" strike="noStrike" kern="1200" baseline="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Alto San Jorge</a:t>
                      </a:r>
                      <a:endParaRPr lang="es-CO" sz="1000" u="none" strike="noStrike" kern="1200" baseline="0">
                        <a:solidFill>
                          <a:srgbClr val="333333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91419" marR="91419" marT="45709" marB="45709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>
                          <a:solidFill>
                            <a:srgbClr val="000000"/>
                          </a:solidFill>
                          <a:latin typeface="Arial Narrow"/>
                        </a:rPr>
                        <a:t>Niveles estables</a:t>
                      </a:r>
                      <a:endParaRPr lang="es-CO" sz="1000" b="1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91419" marR="91419" marT="45709" marB="45709" anchor="ctr">
                    <a:solidFill>
                      <a:srgbClr val="E1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050" b="0" kern="1200">
                          <a:solidFill>
                            <a:srgbClr val="000000"/>
                          </a:solidFill>
                          <a:latin typeface="Arial Narrow"/>
                          <a:ea typeface="+mn-ea"/>
                          <a:cs typeface="+mn-cs"/>
                        </a:rPr>
                        <a:t>Niveles estables en el rio San Jorge y el rio San Pedro, condición que prevalecerá los próximos días. </a:t>
                      </a:r>
                    </a:p>
                  </a:txBody>
                  <a:tcPr marL="91419" marR="91419" marT="45709" marB="45709" anchor="ctr"/>
                </a:tc>
                <a:extLst>
                  <a:ext uri="{0D108BD9-81ED-4DB2-BD59-A6C34878D82A}">
                    <a16:rowId xmlns:a16="http://schemas.microsoft.com/office/drawing/2014/main" val="649489460"/>
                  </a:ext>
                </a:extLst>
              </a:tr>
              <a:tr h="790242"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0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1" kern="1200">
                          <a:solidFill>
                            <a:srgbClr val="13131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2</a:t>
                      </a: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kern="120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Bajo Magdalena-Cauca - San Jorge</a:t>
                      </a:r>
                      <a:endParaRPr lang="es-CO" sz="1000" b="0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es-CO" sz="1000" b="0" u="none" strike="noStrike" kern="1200" baseline="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PMingLiU"/>
                          <a:cs typeface="Arial"/>
                        </a:rPr>
                        <a:t>Bajo San Jorge</a:t>
                      </a:r>
                    </a:p>
                  </a:txBody>
                  <a:tcPr marL="91419" marR="91419" marT="45709" marB="45709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00" b="1">
                          <a:solidFill>
                            <a:srgbClr val="000000"/>
                          </a:solidFill>
                          <a:latin typeface="Arial Narrow"/>
                        </a:rPr>
                        <a:t>Inundación</a:t>
                      </a:r>
                      <a:endParaRPr lang="es-CO" sz="1000" b="1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91419" marR="91419" marT="45709" marB="45709" anchor="ctr">
                    <a:solidFill>
                      <a:srgbClr val="E1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050" b="0" baseline="0">
                          <a:solidFill>
                            <a:srgbClr val="000000"/>
                          </a:solidFill>
                          <a:latin typeface="Arial Narrow"/>
                        </a:rPr>
                        <a:t>Permanencia de áreas inundadas en el Bajo San Jorge.</a:t>
                      </a:r>
                      <a:r>
                        <a:rPr lang="es-ES" sz="1050">
                          <a:solidFill>
                            <a:srgbClr val="000000"/>
                          </a:solidFill>
                          <a:latin typeface="Arial Narrow"/>
                        </a:rPr>
                        <a:t> Los promotores comunitarios reportan descensos de nivel en el caño Rabón, caño San Matías,  caño Ventanillas y caño Mojana.</a:t>
                      </a:r>
                      <a:endParaRPr lang="es-ES" sz="1050" b="0" baseline="0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91419" marR="91419" marT="45709" marB="45709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175"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0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3</a:t>
                      </a: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kern="120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Bajo Magdalena-Cauca - San Jorge</a:t>
                      </a:r>
                      <a:endParaRPr lang="es-CO" sz="1000" b="0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es-CO" sz="1000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Directos al Bajo Cauca- ciénaga La Raya entre el río Nechí y Brazo de Loba</a:t>
                      </a:r>
                    </a:p>
                  </a:txBody>
                  <a:tcPr marL="91419" marR="91419" marT="45709" marB="45709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>
                          <a:solidFill>
                            <a:srgbClr val="000000"/>
                          </a:solidFill>
                          <a:latin typeface="Arial Narrow"/>
                        </a:rPr>
                        <a:t>Niveles en descenso</a:t>
                      </a:r>
                      <a:endParaRPr lang="es-CO" sz="1000" b="1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91419" marR="91419" marT="45709" marB="45709" anchor="ctr">
                    <a:solidFill>
                      <a:srgbClr val="E1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050">
                          <a:solidFill>
                            <a:srgbClr val="000000"/>
                          </a:solidFill>
                          <a:latin typeface="Arial Narrow"/>
                        </a:rPr>
                        <a:t>Ligero descenso de niveles en el río Cauca, se su espera estabilización los próximos dias. </a:t>
                      </a:r>
                    </a:p>
                  </a:txBody>
                  <a:tcPr marL="91419" marR="91419" marT="45709" marB="45709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4887"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0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4</a:t>
                      </a: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kern="120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Nechí</a:t>
                      </a:r>
                      <a:endParaRPr lang="es-CO" sz="1000" b="0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es-CO" sz="1000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Bajo Nechí y Directos al Bajo Nechí</a:t>
                      </a:r>
                    </a:p>
                  </a:txBody>
                  <a:tcPr marL="91419" marR="91419" marT="45709" marB="45709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>
                          <a:solidFill>
                            <a:srgbClr val="000000"/>
                          </a:solidFill>
                          <a:latin typeface="Arial Narrow"/>
                        </a:rPr>
                        <a:t>Niveles en descenso</a:t>
                      </a:r>
                      <a:endParaRPr lang="es-CO" sz="1000" b="1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91419" marR="91419" marT="45709" marB="45709" anchor="ctr">
                    <a:solidFill>
                      <a:srgbClr val="E1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>
                          <a:solidFill>
                            <a:srgbClr val="000000"/>
                          </a:solidFill>
                          <a:latin typeface="Arial Narrow"/>
                        </a:rPr>
                        <a:t>Estabilización de nivel en el rio Nechí y la quebrada Tigui, se prevé condición similar en los demás aportantes. No se descarta la probabilidad de ascensos en los aportantes al rio Nechí los próximos días. </a:t>
                      </a:r>
                    </a:p>
                  </a:txBody>
                  <a:tcPr marL="91419" marR="91419" marT="45709" marB="45709" anchor="ctr"/>
                </a:tc>
                <a:extLst>
                  <a:ext uri="{0D108BD9-81ED-4DB2-BD59-A6C34878D82A}">
                    <a16:rowId xmlns:a16="http://schemas.microsoft.com/office/drawing/2014/main" val="2791453010"/>
                  </a:ext>
                </a:extLst>
              </a:tr>
              <a:tr h="503632"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0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5</a:t>
                      </a: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Cauca</a:t>
                      </a:r>
                      <a:endParaRPr lang="es-CO" sz="1000" b="0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es-CO" sz="1000" u="none" strike="noStrike" kern="1200" baseline="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Directos al Cauca entre Puerto Valdivia y río Nechí</a:t>
                      </a:r>
                      <a:endParaRPr lang="es-CO" sz="1000" b="0" u="none" strike="noStrike" kern="1200" baseline="0">
                        <a:solidFill>
                          <a:srgbClr val="333333"/>
                        </a:solidFill>
                        <a:effectLst/>
                        <a:latin typeface="Arial Narrow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91419" marR="91419" marT="45709" marB="45709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>
                          <a:solidFill>
                            <a:srgbClr val="000000"/>
                          </a:solidFill>
                          <a:latin typeface="Arial Narrow"/>
                        </a:rPr>
                        <a:t>Niveles estables</a:t>
                      </a:r>
                      <a:endParaRPr lang="es-CO" sz="1000" b="1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91419" marR="91419" marT="45709" marB="45709" anchor="ctr">
                    <a:solidFill>
                      <a:srgbClr val="E1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050">
                          <a:solidFill>
                            <a:srgbClr val="000000"/>
                          </a:solidFill>
                          <a:latin typeface="Arial Narrow"/>
                        </a:rPr>
                        <a:t>Tendencia a la Estabilización de niveles en el río Cauca entre Puerto Valdivia y Nechí. </a:t>
                      </a:r>
                    </a:p>
                  </a:txBody>
                  <a:tcPr marL="91419" marR="91419" marT="45709" marB="45709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5310"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0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6</a:t>
                      </a: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kern="120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Bajo Magdalena</a:t>
                      </a:r>
                      <a:endParaRPr lang="es-CO" sz="1000" b="0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es-CO" sz="1000" u="none" strike="noStrike" kern="1200" baseline="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Directos Bajo Magdalena entre El Banco y Plato</a:t>
                      </a:r>
                      <a:endParaRPr lang="es-CO" sz="1000" b="0" u="none" strike="noStrike" kern="1200" baseline="0">
                        <a:solidFill>
                          <a:srgbClr val="333333"/>
                        </a:solidFill>
                        <a:effectLst/>
                        <a:latin typeface="Arial Narrow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91419" marR="91419" marT="45709" marB="45709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>
                          <a:solidFill>
                            <a:srgbClr val="000000"/>
                          </a:solidFill>
                          <a:latin typeface="Arial Narrow"/>
                        </a:rPr>
                        <a:t>Niveles en descenso</a:t>
                      </a:r>
                      <a:endParaRPr lang="es-CO" sz="1000" b="1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91419" marR="91419" marT="45709" marB="45709" anchor="ctr">
                    <a:solidFill>
                      <a:srgbClr val="E1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baseline="0" noProof="0">
                          <a:solidFill>
                            <a:srgbClr val="000000"/>
                          </a:solidFill>
                          <a:latin typeface="Arial Narrow"/>
                          <a:ea typeface="+mn-ea"/>
                          <a:cs typeface="+mn-cs"/>
                        </a:rPr>
                        <a:t>Descenso de niveles en el rio Magdalena entre El Banco y Plato, incluyendo los brazos de Loba y Mompós. Condición que se mantendrá los próximos días. </a:t>
                      </a:r>
                    </a:p>
                  </a:txBody>
                  <a:tcPr marL="91419" marR="91419" marT="45709" marB="45709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31" name="Imagen 5">
            <a:extLst>
              <a:ext uri="{FF2B5EF4-FFF2-40B4-BE49-F238E27FC236}">
                <a16:creationId xmlns:a16="http://schemas.microsoft.com/office/drawing/2014/main" id="{0AC659AE-334F-0F69-11EC-78FB9C582A7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731623" y="140348"/>
            <a:ext cx="432000" cy="415355"/>
          </a:xfrm>
          <a:prstGeom prst="rect">
            <a:avLst/>
          </a:prstGeom>
        </p:spPr>
      </p:pic>
      <p:pic>
        <p:nvPicPr>
          <p:cNvPr id="2" name="Picture 18">
            <a:extLst>
              <a:ext uri="{FF2B5EF4-FFF2-40B4-BE49-F238E27FC236}">
                <a16:creationId xmlns:a16="http://schemas.microsoft.com/office/drawing/2014/main" id="{70E91A48-D4F3-C29E-DF5E-CF7EB272C96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85334" y="1383020"/>
            <a:ext cx="372761" cy="351244"/>
          </a:xfrm>
          <a:prstGeom prst="rect">
            <a:avLst/>
          </a:prstGeom>
        </p:spPr>
      </p:pic>
      <p:pic>
        <p:nvPicPr>
          <p:cNvPr id="9" name="Picture 8" descr="Recurso 25.png">
            <a:extLst>
              <a:ext uri="{FF2B5EF4-FFF2-40B4-BE49-F238E27FC236}">
                <a16:creationId xmlns:a16="http://schemas.microsoft.com/office/drawing/2014/main" id="{CFF11671-DE8A-505D-4413-7A49DC1EDEB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5366" y="2928381"/>
            <a:ext cx="349200" cy="352098"/>
          </a:xfrm>
          <a:prstGeom prst="rect">
            <a:avLst/>
          </a:prstGeom>
        </p:spPr>
      </p:pic>
      <p:pic>
        <p:nvPicPr>
          <p:cNvPr id="43" name="Picture 9">
            <a:extLst>
              <a:ext uri="{FF2B5EF4-FFF2-40B4-BE49-F238E27FC236}">
                <a16:creationId xmlns:a16="http://schemas.microsoft.com/office/drawing/2014/main" id="{C3CFBFE8-2D3E-485B-935A-FECD94C3A78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72654" y="5256633"/>
            <a:ext cx="349200" cy="336094"/>
          </a:xfrm>
          <a:prstGeom prst="rect">
            <a:avLst/>
          </a:prstGeom>
        </p:spPr>
      </p:pic>
      <p:pic>
        <p:nvPicPr>
          <p:cNvPr id="6" name="Picture 52">
            <a:extLst>
              <a:ext uri="{FF2B5EF4-FFF2-40B4-BE49-F238E27FC236}">
                <a16:creationId xmlns:a16="http://schemas.microsoft.com/office/drawing/2014/main" id="{3DF019A8-8FF7-66D3-A674-76FBE5A1F07B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-472654" y="2578595"/>
            <a:ext cx="379711" cy="367255"/>
          </a:xfrm>
          <a:prstGeom prst="rect">
            <a:avLst/>
          </a:prstGeom>
        </p:spPr>
      </p:pic>
      <p:pic>
        <p:nvPicPr>
          <p:cNvPr id="41" name="Picture 21">
            <a:extLst>
              <a:ext uri="{FF2B5EF4-FFF2-40B4-BE49-F238E27FC236}">
                <a16:creationId xmlns:a16="http://schemas.microsoft.com/office/drawing/2014/main" id="{959BDDFD-4034-4B70-ACDB-15B7B9F13F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412" y="3105904"/>
            <a:ext cx="423193" cy="349151"/>
          </a:xfrm>
          <a:prstGeom prst="rect">
            <a:avLst/>
          </a:prstGeom>
        </p:spPr>
      </p:pic>
      <p:pic>
        <p:nvPicPr>
          <p:cNvPr id="25" name="Picture 8" descr="Recurso 25.png">
            <a:extLst>
              <a:ext uri="{FF2B5EF4-FFF2-40B4-BE49-F238E27FC236}">
                <a16:creationId xmlns:a16="http://schemas.microsoft.com/office/drawing/2014/main" id="{B4EF4E91-2B99-43CD-98FE-F3884152A0D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1716" y="3345584"/>
            <a:ext cx="164820" cy="166188"/>
          </a:xfrm>
          <a:prstGeom prst="rect">
            <a:avLst/>
          </a:prstGeom>
        </p:spPr>
      </p:pic>
      <p:pic>
        <p:nvPicPr>
          <p:cNvPr id="23" name="Picture 8" descr="Recurso 25.png">
            <a:extLst>
              <a:ext uri="{FF2B5EF4-FFF2-40B4-BE49-F238E27FC236}">
                <a16:creationId xmlns:a16="http://schemas.microsoft.com/office/drawing/2014/main" id="{D4B37C46-7E6B-4145-B31B-81CC6522577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5623" y="5696767"/>
            <a:ext cx="349200" cy="352098"/>
          </a:xfrm>
          <a:prstGeom prst="rect">
            <a:avLst/>
          </a:prstGeom>
        </p:spPr>
      </p:pic>
      <p:sp>
        <p:nvSpPr>
          <p:cNvPr id="65" name="CuadroTexto 64"/>
          <p:cNvSpPr txBox="1"/>
          <p:nvPr/>
        </p:nvSpPr>
        <p:spPr>
          <a:xfrm>
            <a:off x="3753007" y="986168"/>
            <a:ext cx="8438993" cy="6924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 fontAlgn="base">
              <a:defRPr/>
            </a:pPr>
            <a:r>
              <a:rPr lang="es-ES" sz="1200" b="1">
                <a:solidFill>
                  <a:srgbClr val="000000"/>
                </a:solidFill>
                <a:latin typeface="Arial Narrow"/>
              </a:rPr>
              <a:t>Descripción condiciones hidrológicas: </a:t>
            </a:r>
            <a:r>
              <a:rPr lang="es-ES" sz="1300">
                <a:solidFill>
                  <a:srgbClr val="000000"/>
                </a:solidFill>
                <a:latin typeface="Arial Narrow"/>
              </a:rPr>
              <a:t>en el Bajo San Jorge persiste la alerta roja debido a las áreas inundadas asociadas al ingreso de agua del río Cauca en </a:t>
            </a:r>
            <a:r>
              <a:rPr lang="es-ES" sz="1300" err="1">
                <a:solidFill>
                  <a:srgbClr val="000000"/>
                </a:solidFill>
                <a:latin typeface="Arial Narrow"/>
              </a:rPr>
              <a:t>Caregato</a:t>
            </a:r>
            <a:r>
              <a:rPr lang="es-ES" sz="1300">
                <a:solidFill>
                  <a:srgbClr val="000000"/>
                </a:solidFill>
                <a:latin typeface="Arial Narrow"/>
              </a:rPr>
              <a:t>. Finalmente, el Bajo Nechí, el Bajo Cauca entre Puerto Valdivia y Pinillos, el Alto San Jorge y el Bajo Magdalena entre El Banco y Plato continúan sin alerta.</a:t>
            </a:r>
          </a:p>
        </p:txBody>
      </p:sp>
      <p:pic>
        <p:nvPicPr>
          <p:cNvPr id="14" name="Imagen 2">
            <a:extLst>
              <a:ext uri="{FF2B5EF4-FFF2-40B4-BE49-F238E27FC236}">
                <a16:creationId xmlns:a16="http://schemas.microsoft.com/office/drawing/2014/main" id="{630151EC-0CD9-CA71-F367-8C7CD27D22B6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85334" y="1808163"/>
            <a:ext cx="349119" cy="353733"/>
          </a:xfrm>
          <a:prstGeom prst="rect">
            <a:avLst/>
          </a:prstGeom>
        </p:spPr>
      </p:pic>
      <p:pic>
        <p:nvPicPr>
          <p:cNvPr id="3" name="Picture 19">
            <a:extLst>
              <a:ext uri="{FF2B5EF4-FFF2-40B4-BE49-F238E27FC236}">
                <a16:creationId xmlns:a16="http://schemas.microsoft.com/office/drawing/2014/main" id="{08CF10C5-2B34-A3BB-D406-F5B40E54839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04509" y="2201404"/>
            <a:ext cx="387467" cy="360000"/>
          </a:xfrm>
          <a:prstGeom prst="rect">
            <a:avLst/>
          </a:prstGeom>
        </p:spPr>
      </p:pic>
      <p:pic>
        <p:nvPicPr>
          <p:cNvPr id="19" name="Picture 28">
            <a:extLst>
              <a:ext uri="{FF2B5EF4-FFF2-40B4-BE49-F238E27FC236}">
                <a16:creationId xmlns:a16="http://schemas.microsoft.com/office/drawing/2014/main" id="{155683EC-20DB-C8D6-4A37-2BFE71BD65FD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78313" y="4751769"/>
            <a:ext cx="349200" cy="341265"/>
          </a:xfrm>
          <a:prstGeom prst="rect">
            <a:avLst/>
          </a:prstGeom>
          <a:ln>
            <a:noFill/>
          </a:ln>
        </p:spPr>
      </p:pic>
      <p:pic>
        <p:nvPicPr>
          <p:cNvPr id="13" name="Picture 18">
            <a:extLst>
              <a:ext uri="{FF2B5EF4-FFF2-40B4-BE49-F238E27FC236}">
                <a16:creationId xmlns:a16="http://schemas.microsoft.com/office/drawing/2014/main" id="{7C1008A6-2621-E079-7560-2B193F4FC9B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8689" y="2797177"/>
            <a:ext cx="372761" cy="351244"/>
          </a:xfrm>
          <a:prstGeom prst="rect">
            <a:avLst/>
          </a:prstGeom>
        </p:spPr>
      </p:pic>
      <p:pic>
        <p:nvPicPr>
          <p:cNvPr id="15" name="Picture 18">
            <a:extLst>
              <a:ext uri="{FF2B5EF4-FFF2-40B4-BE49-F238E27FC236}">
                <a16:creationId xmlns:a16="http://schemas.microsoft.com/office/drawing/2014/main" id="{E4DD13B2-C120-A943-DDD2-CA631CBB82F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7271" y="1857331"/>
            <a:ext cx="372761" cy="351244"/>
          </a:xfrm>
          <a:prstGeom prst="rect">
            <a:avLst/>
          </a:prstGeom>
        </p:spPr>
      </p:pic>
      <p:pic>
        <p:nvPicPr>
          <p:cNvPr id="4" name="Imagen 2">
            <a:extLst>
              <a:ext uri="{FF2B5EF4-FFF2-40B4-BE49-F238E27FC236}">
                <a16:creationId xmlns:a16="http://schemas.microsoft.com/office/drawing/2014/main" id="{284B596F-379A-5D98-7D23-AD333FA30E61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723" y="3630414"/>
            <a:ext cx="349119" cy="353733"/>
          </a:xfrm>
          <a:prstGeom prst="rect">
            <a:avLst/>
          </a:prstGeom>
        </p:spPr>
      </p:pic>
      <p:pic>
        <p:nvPicPr>
          <p:cNvPr id="7" name="Imagen 2">
            <a:extLst>
              <a:ext uri="{FF2B5EF4-FFF2-40B4-BE49-F238E27FC236}">
                <a16:creationId xmlns:a16="http://schemas.microsoft.com/office/drawing/2014/main" id="{F940FFEB-599D-34A8-BD89-B512399DA0CF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019" y="3805773"/>
            <a:ext cx="349119" cy="353733"/>
          </a:xfrm>
          <a:prstGeom prst="rect">
            <a:avLst/>
          </a:prstGeom>
        </p:spPr>
      </p:pic>
      <p:pic>
        <p:nvPicPr>
          <p:cNvPr id="5" name="Imagen 2">
            <a:extLst>
              <a:ext uri="{FF2B5EF4-FFF2-40B4-BE49-F238E27FC236}">
                <a16:creationId xmlns:a16="http://schemas.microsoft.com/office/drawing/2014/main" id="{E3024217-2374-6AF2-1657-18F328EBCB4E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9829" y="3694403"/>
            <a:ext cx="349119" cy="353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199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16 Tabla">
            <a:extLst>
              <a:ext uri="{FF2B5EF4-FFF2-40B4-BE49-F238E27FC236}">
                <a16:creationId xmlns:a16="http://schemas.microsoft.com/office/drawing/2014/main" id="{2FD157E6-55F6-2A8D-5452-0DD5AC11A8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793710"/>
              </p:ext>
            </p:extLst>
          </p:nvPr>
        </p:nvGraphicFramePr>
        <p:xfrm>
          <a:off x="3934228" y="5024196"/>
          <a:ext cx="8147217" cy="1131284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441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54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04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2221"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Subzona hidrográfica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Alerta </a:t>
                      </a:r>
                      <a:endParaRPr lang="es-CO" sz="1200" b="1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Descripción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CO" sz="1200" b="0">
                          <a:solidFill>
                            <a:srgbClr val="333333"/>
                          </a:solidFill>
                          <a:latin typeface="Arial Narrow"/>
                          <a:cs typeface="Arial"/>
                        </a:rPr>
                        <a:t>Cuenca alta del río</a:t>
                      </a:r>
                      <a:r>
                        <a:rPr lang="es-CO" sz="1200" b="0" baseline="0">
                          <a:solidFill>
                            <a:srgbClr val="333333"/>
                          </a:solidFill>
                          <a:latin typeface="Arial Narrow"/>
                          <a:cs typeface="Arial"/>
                        </a:rPr>
                        <a:t> San Jorge</a:t>
                      </a:r>
                      <a:endParaRPr lang="es-CO" sz="1200" b="0">
                        <a:solidFill>
                          <a:srgbClr val="333333"/>
                        </a:solidFill>
                        <a:latin typeface="Arial Narrow"/>
                        <a:cs typeface="Arial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200" b="0" kern="1200">
                          <a:solidFill>
                            <a:srgbClr val="000000"/>
                          </a:solidFill>
                          <a:latin typeface="Arial Narrow"/>
                          <a:ea typeface="+mn-ea"/>
                          <a:cs typeface="+mn-cs"/>
                        </a:rPr>
                        <a:t>Niveles estables en el rio San Jorge y el rio San Pedro, condición que prevalecerá los próximos días. 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1" name="Imagen 10" descr="Mapa&#10;&#10;Descripción generada automáticamente">
            <a:extLst>
              <a:ext uri="{FF2B5EF4-FFF2-40B4-BE49-F238E27FC236}">
                <a16:creationId xmlns:a16="http://schemas.microsoft.com/office/drawing/2014/main" id="{A7E27E10-6FD7-E6F2-4173-0C3FBFDFC0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2" y="1150705"/>
            <a:ext cx="3859316" cy="5707295"/>
          </a:xfrm>
          <a:prstGeom prst="rect">
            <a:avLst/>
          </a:prstGeom>
        </p:spPr>
      </p:pic>
      <p:pic>
        <p:nvPicPr>
          <p:cNvPr id="4" name="Imagen 3" descr="Mapa&#10;&#10;Descripción generada automáticamente">
            <a:extLst>
              <a:ext uri="{FF2B5EF4-FFF2-40B4-BE49-F238E27FC236}">
                <a16:creationId xmlns:a16="http://schemas.microsoft.com/office/drawing/2014/main" id="{7F90C61B-5947-E4A6-AD84-8494353827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88601" y="553222"/>
            <a:ext cx="3875004" cy="5729408"/>
          </a:xfrm>
          <a:prstGeom prst="rect">
            <a:avLst/>
          </a:prstGeom>
        </p:spPr>
      </p:pic>
      <p:pic>
        <p:nvPicPr>
          <p:cNvPr id="12" name="Imagen 11" descr="Mapa&#10;&#10;Descripción generada automáticamente">
            <a:extLst>
              <a:ext uri="{FF2B5EF4-FFF2-40B4-BE49-F238E27FC236}">
                <a16:creationId xmlns:a16="http://schemas.microsoft.com/office/drawing/2014/main" id="{9315F68B-0628-3C63-EB07-C403987B80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44872" y="6574481"/>
            <a:ext cx="3859005" cy="5707295"/>
          </a:xfrm>
          <a:prstGeom prst="rect">
            <a:avLst/>
          </a:prstGeom>
        </p:spPr>
      </p:pic>
      <p:pic>
        <p:nvPicPr>
          <p:cNvPr id="5" name="Imagen 4" descr="Mapa&#10;&#10;Descripción generada automáticamente">
            <a:extLst>
              <a:ext uri="{FF2B5EF4-FFF2-40B4-BE49-F238E27FC236}">
                <a16:creationId xmlns:a16="http://schemas.microsoft.com/office/drawing/2014/main" id="{AA414086-1FF8-7E31-03AC-31F10C16DE5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737" y="6920159"/>
            <a:ext cx="3875004" cy="5729408"/>
          </a:xfrm>
          <a:prstGeom prst="rect">
            <a:avLst/>
          </a:prstGeom>
        </p:spPr>
      </p:pic>
      <p:pic>
        <p:nvPicPr>
          <p:cNvPr id="7" name="Picture 8" descr="Recurso 25.png">
            <a:extLst>
              <a:ext uri="{FF2B5EF4-FFF2-40B4-BE49-F238E27FC236}">
                <a16:creationId xmlns:a16="http://schemas.microsoft.com/office/drawing/2014/main" id="{426F6BCC-D199-DD32-D63A-061320BB78F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5867" y="4356958"/>
            <a:ext cx="349200" cy="352098"/>
          </a:xfrm>
          <a:prstGeom prst="rect">
            <a:avLst/>
          </a:prstGeom>
        </p:spPr>
      </p:pic>
      <p:pic>
        <p:nvPicPr>
          <p:cNvPr id="2" name="Picture 28">
            <a:extLst>
              <a:ext uri="{FF2B5EF4-FFF2-40B4-BE49-F238E27FC236}">
                <a16:creationId xmlns:a16="http://schemas.microsoft.com/office/drawing/2014/main" id="{7E086659-801B-0ED4-FA52-EB71E8A964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4326" y="2739901"/>
            <a:ext cx="349200" cy="341265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3431F13-54AC-FA81-E060-FB1CCA9455D7}"/>
              </a:ext>
            </a:extLst>
          </p:cNvPr>
          <p:cNvSpPr txBox="1"/>
          <p:nvPr/>
        </p:nvSpPr>
        <p:spPr>
          <a:xfrm>
            <a:off x="-644743" y="5820965"/>
            <a:ext cx="614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kern="1200">
                <a:solidFill>
                  <a:srgbClr val="333333"/>
                </a:solidFill>
                <a:effectLst/>
                <a:latin typeface="Arial Narrow"/>
                <a:ea typeface="Times New Roman" panose="02020603050405020304" pitchFamily="18" charset="0"/>
                <a:cs typeface="Times New Roman"/>
              </a:rPr>
              <a:t>Sin alerta</a:t>
            </a:r>
            <a:endParaRPr lang="es-CO" sz="1200"/>
          </a:p>
        </p:txBody>
      </p:sp>
      <p:pic>
        <p:nvPicPr>
          <p:cNvPr id="9" name="Imagen 8" descr="Gráfico, Gráfico de líneas&#10;&#10;Descripción generada automáticamente">
            <a:extLst>
              <a:ext uri="{FF2B5EF4-FFF2-40B4-BE49-F238E27FC236}">
                <a16:creationId xmlns:a16="http://schemas.microsoft.com/office/drawing/2014/main" id="{973E3FB7-8228-872D-2FF4-F8907CD8CA1A}"/>
              </a:ext>
            </a:extLst>
          </p:cNvPr>
          <p:cNvPicPr>
            <a:picLocks noChangeAspect="1"/>
          </p:cNvPicPr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587" y="1388088"/>
            <a:ext cx="432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172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818578"/>
              </p:ext>
            </p:extLst>
          </p:nvPr>
        </p:nvGraphicFramePr>
        <p:xfrm>
          <a:off x="3744163" y="4723859"/>
          <a:ext cx="8322210" cy="1131284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4222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03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19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9560"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Subzona hidrográfica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Alerta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Descripción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4806">
                <a:tc>
                  <a:txBody>
                    <a:bodyPr/>
                    <a:lstStyle/>
                    <a:p>
                      <a:pPr algn="ctr"/>
                      <a:r>
                        <a:rPr lang="es-CO" sz="1200" b="0">
                          <a:solidFill>
                            <a:srgbClr val="333333"/>
                          </a:solidFill>
                          <a:latin typeface="Arial Narrow"/>
                          <a:cs typeface="Arial"/>
                        </a:rPr>
                        <a:t>Cuenca baja</a:t>
                      </a:r>
                      <a:r>
                        <a:rPr lang="es-CO" sz="1200" b="0" baseline="0">
                          <a:solidFill>
                            <a:srgbClr val="333333"/>
                          </a:solidFill>
                          <a:latin typeface="Arial Narrow"/>
                          <a:cs typeface="Arial"/>
                        </a:rPr>
                        <a:t> del río San Jorge</a:t>
                      </a:r>
                      <a:endParaRPr lang="es-CO" sz="1200" b="0">
                        <a:solidFill>
                          <a:srgbClr val="333333"/>
                        </a:solidFill>
                        <a:latin typeface="Arial Narrow"/>
                        <a:cs typeface="Arial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200" b="0" baseline="0">
                          <a:solidFill>
                            <a:srgbClr val="000000"/>
                          </a:solidFill>
                          <a:latin typeface="Arial Narrow"/>
                        </a:rPr>
                        <a:t>Permanencia de áreas inundadas en el Bajo San Jorge.</a:t>
                      </a:r>
                      <a:r>
                        <a:rPr lang="es-ES" sz="1200">
                          <a:solidFill>
                            <a:srgbClr val="000000"/>
                          </a:solidFill>
                          <a:latin typeface="Arial Narrow"/>
                        </a:rPr>
                        <a:t> Los promotores comunitarios reportan descensos de nivel en el caño Rabón, caño San Matías,  caño Ventanillas y caño Mojana.</a:t>
                      </a:r>
                      <a:endParaRPr lang="es-ES" sz="1200" b="0" baseline="0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7056386"/>
                  </a:ext>
                </a:extLst>
              </a:tr>
            </a:tbl>
          </a:graphicData>
        </a:graphic>
      </p:graphicFrame>
      <p:pic>
        <p:nvPicPr>
          <p:cNvPr id="8" name="Picture 9">
            <a:extLst>
              <a:ext uri="{FF2B5EF4-FFF2-40B4-BE49-F238E27FC236}">
                <a16:creationId xmlns:a16="http://schemas.microsoft.com/office/drawing/2014/main" id="{B8CA59BC-41BA-1501-92EE-95E10880BD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6006" y="4723859"/>
            <a:ext cx="349200" cy="336094"/>
          </a:xfrm>
          <a:prstGeom prst="rect">
            <a:avLst/>
          </a:prstGeom>
        </p:spPr>
      </p:pic>
      <p:pic>
        <p:nvPicPr>
          <p:cNvPr id="14" name="Picture 28">
            <a:extLst>
              <a:ext uri="{FF2B5EF4-FFF2-40B4-BE49-F238E27FC236}">
                <a16:creationId xmlns:a16="http://schemas.microsoft.com/office/drawing/2014/main" id="{2128A46D-4207-E72F-6AB4-EB170C737E5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3176" y="6526783"/>
            <a:ext cx="349200" cy="341265"/>
          </a:xfrm>
          <a:prstGeom prst="rect">
            <a:avLst/>
          </a:prstGeom>
        </p:spPr>
      </p:pic>
      <p:pic>
        <p:nvPicPr>
          <p:cNvPr id="21" name="Imagen 20" descr="Mapa&#10;&#10;Descripción generada automáticamente">
            <a:extLst>
              <a:ext uri="{FF2B5EF4-FFF2-40B4-BE49-F238E27FC236}">
                <a16:creationId xmlns:a16="http://schemas.microsoft.com/office/drawing/2014/main" id="{15DA5310-1F4F-BDB4-07A5-3D88A8C5B27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3445" y="1037842"/>
            <a:ext cx="3600704" cy="5323840"/>
          </a:xfrm>
          <a:prstGeom prst="rect">
            <a:avLst/>
          </a:prstGeom>
        </p:spPr>
      </p:pic>
      <p:pic>
        <p:nvPicPr>
          <p:cNvPr id="23" name="Imagen 22" descr="Mapa&#10;&#10;Descripción generada automáticamente">
            <a:extLst>
              <a:ext uri="{FF2B5EF4-FFF2-40B4-BE49-F238E27FC236}">
                <a16:creationId xmlns:a16="http://schemas.microsoft.com/office/drawing/2014/main" id="{4A4597CC-DF9E-3DD2-C60C-FB9EFC30408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32110" y="7038578"/>
            <a:ext cx="3600704" cy="5323840"/>
          </a:xfrm>
          <a:prstGeom prst="rect">
            <a:avLst/>
          </a:prstGeom>
        </p:spPr>
      </p:pic>
      <p:pic>
        <p:nvPicPr>
          <p:cNvPr id="25" name="Imagen 24" descr="Mapa&#10;&#10;Descripción generada automáticamente">
            <a:extLst>
              <a:ext uri="{FF2B5EF4-FFF2-40B4-BE49-F238E27FC236}">
                <a16:creationId xmlns:a16="http://schemas.microsoft.com/office/drawing/2014/main" id="{B94B1BEB-B09B-1BCE-86FB-85D287D167E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23" y="7054147"/>
            <a:ext cx="3600704" cy="5323840"/>
          </a:xfrm>
          <a:prstGeom prst="rect">
            <a:avLst/>
          </a:prstGeom>
        </p:spPr>
      </p:pic>
      <p:pic>
        <p:nvPicPr>
          <p:cNvPr id="17" name="Google Shape;5325;p223"/>
          <p:cNvPicPr preferRelativeResize="0"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6538" y="5362378"/>
            <a:ext cx="315924" cy="33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Imagen 18" descr="Mapa&#10;&#10;Descripción generada automáticamente">
            <a:extLst>
              <a:ext uri="{FF2B5EF4-FFF2-40B4-BE49-F238E27FC236}">
                <a16:creationId xmlns:a16="http://schemas.microsoft.com/office/drawing/2014/main" id="{282F2025-9F43-8A6F-8E76-86D3FAFB53A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19" y="1133703"/>
            <a:ext cx="3600704" cy="5323840"/>
          </a:xfrm>
          <a:prstGeom prst="rect">
            <a:avLst/>
          </a:prstGeom>
        </p:spPr>
      </p:pic>
      <p:pic>
        <p:nvPicPr>
          <p:cNvPr id="10" name="Picture 8" descr="Recurso 25.png">
            <a:extLst>
              <a:ext uri="{FF2B5EF4-FFF2-40B4-BE49-F238E27FC236}">
                <a16:creationId xmlns:a16="http://schemas.microsoft.com/office/drawing/2014/main" id="{5B1C98E8-29BC-A0EA-4F71-0994B552B3F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9631" y="5353729"/>
            <a:ext cx="349200" cy="352098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79E587AE-7AF7-3876-9738-FDB70B821BBC}"/>
              </a:ext>
            </a:extLst>
          </p:cNvPr>
          <p:cNvSpPr txBox="1"/>
          <p:nvPr/>
        </p:nvSpPr>
        <p:spPr>
          <a:xfrm>
            <a:off x="-644743" y="5820965"/>
            <a:ext cx="614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kern="1200">
                <a:solidFill>
                  <a:srgbClr val="333333"/>
                </a:solidFill>
                <a:effectLst/>
                <a:latin typeface="Arial Narrow"/>
                <a:ea typeface="Times New Roman" panose="02020603050405020304" pitchFamily="18" charset="0"/>
                <a:cs typeface="Times New Roman"/>
              </a:rPr>
              <a:t>Sin alerta</a:t>
            </a:r>
            <a:endParaRPr lang="es-CO" sz="1200"/>
          </a:p>
        </p:txBody>
      </p:sp>
      <p:pic>
        <p:nvPicPr>
          <p:cNvPr id="7" name="Imagen 6" descr="Gráfico&#10;&#10;Descripción generada automáticamente">
            <a:extLst>
              <a:ext uri="{FF2B5EF4-FFF2-40B4-BE49-F238E27FC236}">
                <a16:creationId xmlns:a16="http://schemas.microsoft.com/office/drawing/2014/main" id="{94F3F9EF-39D2-095B-B087-353D2572A514}"/>
              </a:ext>
            </a:extLst>
          </p:cNvPr>
          <p:cNvPicPr>
            <a:picLocks noChangeAspect="1"/>
          </p:cNvPicPr>
          <p:nvPr/>
        </p:nvPicPr>
        <p:blipFill>
          <a:blip r:embed="rId12" r:link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623" y="1410114"/>
            <a:ext cx="4320000" cy="2880000"/>
          </a:xfrm>
          <a:prstGeom prst="rect">
            <a:avLst/>
          </a:prstGeom>
        </p:spPr>
      </p:pic>
      <p:pic>
        <p:nvPicPr>
          <p:cNvPr id="11" name="Imagen 10" descr="Gráfico&#10;&#10;Descripción generada automáticamente">
            <a:extLst>
              <a:ext uri="{FF2B5EF4-FFF2-40B4-BE49-F238E27FC236}">
                <a16:creationId xmlns:a16="http://schemas.microsoft.com/office/drawing/2014/main" id="{768BCE1F-BD5F-2BF0-C163-C711FF22FCA5}"/>
              </a:ext>
            </a:extLst>
          </p:cNvPr>
          <p:cNvPicPr>
            <a:picLocks noChangeAspect="1"/>
          </p:cNvPicPr>
          <p:nvPr/>
        </p:nvPicPr>
        <p:blipFill>
          <a:blip r:embed="rId14" r:link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2000" y="1410114"/>
            <a:ext cx="432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2614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42AC3348-D2A8-BE2F-06C7-A634AF4FA352}"/>
              </a:ext>
            </a:extLst>
          </p:cNvPr>
          <p:cNvGrpSpPr/>
          <p:nvPr/>
        </p:nvGrpSpPr>
        <p:grpSpPr>
          <a:xfrm>
            <a:off x="-4736413" y="411502"/>
            <a:ext cx="3699495" cy="5542237"/>
            <a:chOff x="50286" y="1060034"/>
            <a:chExt cx="3600450" cy="5324475"/>
          </a:xfrm>
        </p:grpSpPr>
        <p:pic>
          <p:nvPicPr>
            <p:cNvPr id="19" name="Imagen 18" descr="Mapa&#10;&#10;Descripción generada automáticamente">
              <a:extLst>
                <a:ext uri="{FF2B5EF4-FFF2-40B4-BE49-F238E27FC236}">
                  <a16:creationId xmlns:a16="http://schemas.microsoft.com/office/drawing/2014/main" id="{FBEF0130-C2AA-76AF-4B99-07F6A973E4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86" y="1060034"/>
              <a:ext cx="3600450" cy="5324475"/>
            </a:xfrm>
            <a:prstGeom prst="rect">
              <a:avLst/>
            </a:prstGeom>
          </p:spPr>
        </p:pic>
        <p:pic>
          <p:nvPicPr>
            <p:cNvPr id="13" name="Picture 8" descr="Recurso 25.png">
              <a:extLst>
                <a:ext uri="{FF2B5EF4-FFF2-40B4-BE49-F238E27FC236}">
                  <a16:creationId xmlns:a16="http://schemas.microsoft.com/office/drawing/2014/main" id="{66856C22-C839-81FE-BE0D-1DAB7B3E59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4742" y="3667680"/>
              <a:ext cx="167375" cy="168764"/>
            </a:xfrm>
            <a:prstGeom prst="rect">
              <a:avLst/>
            </a:prstGeom>
          </p:spPr>
        </p:pic>
      </p:grpSp>
      <p:graphicFrame>
        <p:nvGraphicFramePr>
          <p:cNvPr id="15" name="5 Tabla">
            <a:extLst>
              <a:ext uri="{FF2B5EF4-FFF2-40B4-BE49-F238E27FC236}">
                <a16:creationId xmlns:a16="http://schemas.microsoft.com/office/drawing/2014/main" id="{AAED78A7-17CA-23EA-0062-74CA0FDA2F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7399082"/>
              </p:ext>
            </p:extLst>
          </p:nvPr>
        </p:nvGraphicFramePr>
        <p:xfrm>
          <a:off x="3722926" y="4569679"/>
          <a:ext cx="8425147" cy="1547728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529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6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494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5395"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Subzona hidrográfica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Alerta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Descripción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1569">
                <a:tc rowSpan="2">
                  <a:txBody>
                    <a:bodyPr/>
                    <a:lstStyle/>
                    <a:p>
                      <a:pPr marL="0" marR="0" lvl="0" indent="0" algn="ctr" defTabSz="1078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0" u="none" strike="noStrike" kern="1200" baseline="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Directos al bajo Cauca- Ciénaga La Raya entre el río Nechí y Brazo de Loba</a:t>
                      </a:r>
                      <a:endParaRPr lang="es-CO" sz="1200" b="0">
                        <a:solidFill>
                          <a:srgbClr val="333333"/>
                        </a:solidFill>
                        <a:latin typeface="Arial Narrow"/>
                        <a:cs typeface="Arial" pitchFamily="34" charset="0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>
                          <a:solidFill>
                            <a:srgbClr val="333333"/>
                          </a:solidFill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200">
                          <a:solidFill>
                            <a:srgbClr val="000000"/>
                          </a:solidFill>
                          <a:latin typeface="Arial Narrow"/>
                        </a:rPr>
                        <a:t>Ligero descenso de niveles en el río Cauca, se su espera estabilización los próximos dias. 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8131">
                <a:tc vMerge="1">
                  <a:txBody>
                    <a:bodyPr/>
                    <a:lstStyle/>
                    <a:p>
                      <a:pPr marL="0" marR="0" lvl="0" indent="0" algn="ctr" defTabSz="1078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100" b="0">
                        <a:solidFill>
                          <a:srgbClr val="333333"/>
                        </a:solidFill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marL="297712" marR="297712" marT="54221" marB="54221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200" b="1">
                        <a:solidFill>
                          <a:srgbClr val="333333"/>
                        </a:solidFill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marL="297712" marR="297712" marT="54221" marB="542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78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0">
                          <a:solidFill>
                            <a:srgbClr val="262626"/>
                          </a:solidFill>
                          <a:latin typeface="Arial Narrow"/>
                        </a:rPr>
                        <a:t>Alerta puntual en el sector </a:t>
                      </a:r>
                      <a:r>
                        <a:rPr lang="es-CO" sz="1200" b="0" err="1">
                          <a:solidFill>
                            <a:srgbClr val="262626"/>
                          </a:solidFill>
                          <a:latin typeface="Arial Narrow"/>
                        </a:rPr>
                        <a:t>Caregato</a:t>
                      </a:r>
                      <a:r>
                        <a:rPr lang="es-CO" sz="1200" b="0">
                          <a:solidFill>
                            <a:srgbClr val="262626"/>
                          </a:solidFill>
                          <a:latin typeface="Arial Narrow"/>
                        </a:rPr>
                        <a:t> (San Jacinto del Cauca, Bolívar), por ingreso del río Cauca hacia el Bajo San Jorge.</a:t>
                      </a:r>
                      <a:r>
                        <a:rPr lang="es-ES" sz="1200" b="1">
                          <a:solidFill>
                            <a:srgbClr val="262626"/>
                          </a:solidFill>
                          <a:latin typeface="Arial Narrow"/>
                        </a:rPr>
                        <a:t>(06/05/2024). 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8212308"/>
                  </a:ext>
                </a:extLst>
              </a:tr>
            </a:tbl>
          </a:graphicData>
        </a:graphic>
      </p:graphicFrame>
      <p:pic>
        <p:nvPicPr>
          <p:cNvPr id="5" name="Picture 8" descr="Recurso 25.png">
            <a:extLst>
              <a:ext uri="{FF2B5EF4-FFF2-40B4-BE49-F238E27FC236}">
                <a16:creationId xmlns:a16="http://schemas.microsoft.com/office/drawing/2014/main" id="{A2699A7F-F156-0E29-0012-E1F0C9C45A3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1146" y="5675053"/>
            <a:ext cx="349200" cy="352098"/>
          </a:xfrm>
          <a:prstGeom prst="rect">
            <a:avLst/>
          </a:prstGeom>
        </p:spPr>
      </p:pic>
      <p:grpSp>
        <p:nvGrpSpPr>
          <p:cNvPr id="4" name="Grupo 3">
            <a:extLst>
              <a:ext uri="{FF2B5EF4-FFF2-40B4-BE49-F238E27FC236}">
                <a16:creationId xmlns:a16="http://schemas.microsoft.com/office/drawing/2014/main" id="{09C50F59-7FFD-1D8B-A4DF-F537581D28D1}"/>
              </a:ext>
            </a:extLst>
          </p:cNvPr>
          <p:cNvGrpSpPr/>
          <p:nvPr/>
        </p:nvGrpSpPr>
        <p:grpSpPr>
          <a:xfrm>
            <a:off x="-4115705" y="6515867"/>
            <a:ext cx="3600704" cy="5323840"/>
            <a:chOff x="40258" y="1229048"/>
            <a:chExt cx="3600704" cy="5323840"/>
          </a:xfrm>
        </p:grpSpPr>
        <p:pic>
          <p:nvPicPr>
            <p:cNvPr id="10" name="Imagen 9" descr="Mapa&#10;&#10;Descripción generada automáticamente">
              <a:extLst>
                <a:ext uri="{FF2B5EF4-FFF2-40B4-BE49-F238E27FC236}">
                  <a16:creationId xmlns:a16="http://schemas.microsoft.com/office/drawing/2014/main" id="{5DBC1A19-48C7-A598-9ABF-2201F627B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258" y="1229048"/>
              <a:ext cx="3600704" cy="5323840"/>
            </a:xfrm>
            <a:prstGeom prst="rect">
              <a:avLst/>
            </a:prstGeom>
          </p:spPr>
        </p:pic>
        <p:pic>
          <p:nvPicPr>
            <p:cNvPr id="8" name="Picture 8" descr="Recurso 25.png">
              <a:extLst>
                <a:ext uri="{FF2B5EF4-FFF2-40B4-BE49-F238E27FC236}">
                  <a16:creationId xmlns:a16="http://schemas.microsoft.com/office/drawing/2014/main" id="{D66BBB28-4989-D461-4C4D-D664A5E7E1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8400" y="3722204"/>
              <a:ext cx="167375" cy="168764"/>
            </a:xfrm>
            <a:prstGeom prst="rect">
              <a:avLst/>
            </a:prstGeom>
          </p:spPr>
        </p:pic>
      </p:grpSp>
      <p:pic>
        <p:nvPicPr>
          <p:cNvPr id="7" name="Picture 9">
            <a:extLst>
              <a:ext uri="{FF2B5EF4-FFF2-40B4-BE49-F238E27FC236}">
                <a16:creationId xmlns:a16="http://schemas.microsoft.com/office/drawing/2014/main" id="{1471D213-959E-CB00-A605-99CAE907A2A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22013" y="4101629"/>
            <a:ext cx="349200" cy="336094"/>
          </a:xfrm>
          <a:prstGeom prst="rect">
            <a:avLst/>
          </a:prstGeom>
        </p:spPr>
      </p:pic>
      <p:grpSp>
        <p:nvGrpSpPr>
          <p:cNvPr id="16" name="Grupo 15">
            <a:extLst>
              <a:ext uri="{FF2B5EF4-FFF2-40B4-BE49-F238E27FC236}">
                <a16:creationId xmlns:a16="http://schemas.microsoft.com/office/drawing/2014/main" id="{4B45741A-46B1-9725-63AD-E150966F33D8}"/>
              </a:ext>
            </a:extLst>
          </p:cNvPr>
          <p:cNvGrpSpPr/>
          <p:nvPr/>
        </p:nvGrpSpPr>
        <p:grpSpPr>
          <a:xfrm>
            <a:off x="60800" y="1177658"/>
            <a:ext cx="3699495" cy="5542237"/>
            <a:chOff x="-18046" y="1164058"/>
            <a:chExt cx="3632895" cy="5371436"/>
          </a:xfrm>
        </p:grpSpPr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8046" y="1164058"/>
              <a:ext cx="3632895" cy="5371436"/>
            </a:xfrm>
            <a:prstGeom prst="rect">
              <a:avLst/>
            </a:prstGeom>
          </p:spPr>
        </p:pic>
        <p:pic>
          <p:nvPicPr>
            <p:cNvPr id="14" name="Picture 8" descr="Recurso 25.png">
              <a:extLst>
                <a:ext uri="{FF2B5EF4-FFF2-40B4-BE49-F238E27FC236}">
                  <a16:creationId xmlns:a16="http://schemas.microsoft.com/office/drawing/2014/main" id="{17CD020B-B282-C2A8-B823-F7C8B860DC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6669" y="3621591"/>
              <a:ext cx="186995" cy="188547"/>
            </a:xfrm>
            <a:prstGeom prst="rect">
              <a:avLst/>
            </a:prstGeom>
          </p:spPr>
        </p:pic>
      </p:grpSp>
      <p:grpSp>
        <p:nvGrpSpPr>
          <p:cNvPr id="23" name="Grupo 22">
            <a:extLst>
              <a:ext uri="{FF2B5EF4-FFF2-40B4-BE49-F238E27FC236}">
                <a16:creationId xmlns:a16="http://schemas.microsoft.com/office/drawing/2014/main" id="{4B94437F-0D2E-B53D-C59E-007B78035ADB}"/>
              </a:ext>
            </a:extLst>
          </p:cNvPr>
          <p:cNvGrpSpPr/>
          <p:nvPr/>
        </p:nvGrpSpPr>
        <p:grpSpPr>
          <a:xfrm>
            <a:off x="9988073" y="7469105"/>
            <a:ext cx="3735885" cy="5710335"/>
            <a:chOff x="-4431607" y="466553"/>
            <a:chExt cx="3601133" cy="5324475"/>
          </a:xfrm>
        </p:grpSpPr>
        <p:pic>
          <p:nvPicPr>
            <p:cNvPr id="12" name="Imagen 11" descr="Mapa&#10;&#10;Descripción generada automáticamente">
              <a:extLst>
                <a:ext uri="{FF2B5EF4-FFF2-40B4-BE49-F238E27FC236}">
                  <a16:creationId xmlns:a16="http://schemas.microsoft.com/office/drawing/2014/main" id="{F5664185-7EEF-0B71-613B-742831D3BF6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431607" y="466553"/>
              <a:ext cx="3601133" cy="5324475"/>
            </a:xfrm>
            <a:prstGeom prst="rect">
              <a:avLst/>
            </a:prstGeom>
          </p:spPr>
        </p:pic>
        <p:pic>
          <p:nvPicPr>
            <p:cNvPr id="22" name="Picture 8" descr="Recurso 25.png">
              <a:extLst>
                <a:ext uri="{FF2B5EF4-FFF2-40B4-BE49-F238E27FC236}">
                  <a16:creationId xmlns:a16="http://schemas.microsoft.com/office/drawing/2014/main" id="{EB9AEEB8-575A-80F0-710C-FB23A25932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839870" y="3040767"/>
              <a:ext cx="174600" cy="176049"/>
            </a:xfrm>
            <a:prstGeom prst="rect">
              <a:avLst/>
            </a:prstGeom>
          </p:spPr>
        </p:pic>
      </p:grpSp>
      <p:pic>
        <p:nvPicPr>
          <p:cNvPr id="11" name="Imagen 10" descr="Gráfico, Aplicación, Tabla, Excel&#10;&#10;Descripción generada automáticamente">
            <a:extLst>
              <a:ext uri="{FF2B5EF4-FFF2-40B4-BE49-F238E27FC236}">
                <a16:creationId xmlns:a16="http://schemas.microsoft.com/office/drawing/2014/main" id="{DA508E26-CC9C-7FC7-E162-CEBA5F3FB216}"/>
              </a:ext>
            </a:extLst>
          </p:cNvPr>
          <p:cNvPicPr>
            <a:picLocks noChangeAspect="1"/>
          </p:cNvPicPr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363" y="1374299"/>
            <a:ext cx="4316808" cy="2877872"/>
          </a:xfrm>
          <a:prstGeom prst="rect">
            <a:avLst/>
          </a:prstGeom>
        </p:spPr>
      </p:pic>
      <p:pic>
        <p:nvPicPr>
          <p:cNvPr id="20" name="Imagen 19" descr="Gráfico&#10;&#10;Descripción generada automáticamente">
            <a:extLst>
              <a:ext uri="{FF2B5EF4-FFF2-40B4-BE49-F238E27FC236}">
                <a16:creationId xmlns:a16="http://schemas.microsoft.com/office/drawing/2014/main" id="{45FF9EEA-101A-C1B8-2598-74D978744BB3}"/>
              </a:ext>
            </a:extLst>
          </p:cNvPr>
          <p:cNvPicPr>
            <a:picLocks noChangeAspect="1"/>
          </p:cNvPicPr>
          <p:nvPr/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198" y="1352457"/>
            <a:ext cx="4320002" cy="2880001"/>
          </a:xfrm>
          <a:prstGeom prst="rect">
            <a:avLst/>
          </a:prstGeom>
        </p:spPr>
      </p:pic>
      <p:pic>
        <p:nvPicPr>
          <p:cNvPr id="3" name="Picture 28">
            <a:extLst>
              <a:ext uri="{FF2B5EF4-FFF2-40B4-BE49-F238E27FC236}">
                <a16:creationId xmlns:a16="http://schemas.microsoft.com/office/drawing/2014/main" id="{BD9EFFD7-41E4-6B9D-3F62-A3BD751F0B2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4326" y="2739901"/>
            <a:ext cx="349200" cy="341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355076"/>
      </p:ext>
    </p:extLst>
  </p:cSld>
  <p:clrMapOvr>
    <a:masterClrMapping/>
  </p:clrMapOvr>
</p:sld>
</file>

<file path=ppt/theme/theme1.xml><?xml version="1.0" encoding="utf-8"?>
<a:theme xmlns:a="http://schemas.openxmlformats.org/drawingml/2006/main" name="1_Tema de Office">
  <a:themeElements>
    <a:clrScheme name="Personalizado 1">
      <a:dk1>
        <a:srgbClr val="FFFFFF"/>
      </a:dk1>
      <a:lt1>
        <a:sysClr val="window" lastClr="FFFFFF"/>
      </a:lt1>
      <a:dk2>
        <a:srgbClr val="17616B"/>
      </a:dk2>
      <a:lt2>
        <a:srgbClr val="70BFB2"/>
      </a:lt2>
      <a:accent1>
        <a:srgbClr val="F6D748"/>
      </a:accent1>
      <a:accent2>
        <a:srgbClr val="B6DE29"/>
      </a:accent2>
      <a:accent3>
        <a:srgbClr val="93C722"/>
      </a:accent3>
      <a:accent4>
        <a:srgbClr val="17616B"/>
      </a:accent4>
      <a:accent5>
        <a:srgbClr val="1A2842"/>
      </a:accent5>
      <a:accent6>
        <a:srgbClr val="70BFB2"/>
      </a:accent6>
      <a:hlink>
        <a:srgbClr val="FFFFFF"/>
      </a:hlink>
      <a:folHlink>
        <a:srgbClr val="37558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2013 - 2022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 2013 - 2022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 2013 - 2022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08DCAABA41D1245928A2588A053CE37" ma:contentTypeVersion="18" ma:contentTypeDescription="Create a new document." ma:contentTypeScope="" ma:versionID="a9f3ed0d69b1c0237bc80957142f8106">
  <xsd:schema xmlns:xsd="http://www.w3.org/2001/XMLSchema" xmlns:xs="http://www.w3.org/2001/XMLSchema" xmlns:p="http://schemas.microsoft.com/office/2006/metadata/properties" xmlns:ns2="6bda47fb-1e38-4ac1-a012-f5b4be997ac3" xmlns:ns3="4b74e0a2-0900-420c-96a0-14938326943b" targetNamespace="http://schemas.microsoft.com/office/2006/metadata/properties" ma:root="true" ma:fieldsID="e30da05d77a2058ea82995ce33b4efde" ns2:_="" ns3:_="">
    <xsd:import namespace="6bda47fb-1e38-4ac1-a012-f5b4be997ac3"/>
    <xsd:import namespace="4b74e0a2-0900-420c-96a0-14938326943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a47fb-1e38-4ac1-a012-f5b4be997a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internalName="MediaServiceAutoTags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f8ebb0a5-c57d-4c3a-bec7-8a38252dd0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74e0a2-0900-420c-96a0-14938326943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b80087c-7f24-4c5b-a61a-4b2b6e4d78db}" ma:internalName="TaxCatchAll" ma:showField="CatchAllData" ma:web="4b74e0a2-0900-420c-96a0-14938326943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a47fb-1e38-4ac1-a012-f5b4be997ac3">
      <Terms xmlns="http://schemas.microsoft.com/office/infopath/2007/PartnerControls"/>
    </lcf76f155ced4ddcb4097134ff3c332f>
    <TaxCatchAll xmlns="4b74e0a2-0900-420c-96a0-14938326943b" xsi:nil="true"/>
    <SharedWithUsers xmlns="4b74e0a2-0900-420c-96a0-14938326943b">
      <UserInfo>
        <DisplayName>Mario Ruedas Racines</DisplayName>
        <AccountId>477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4ACCCD93-4335-43A6-8EE5-3ADF4D450E7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EDAD61-7629-426E-BC78-274A6860CBAD}">
  <ds:schemaRefs>
    <ds:schemaRef ds:uri="4b74e0a2-0900-420c-96a0-14938326943b"/>
    <ds:schemaRef ds:uri="6bda47fb-1e38-4ac1-a012-f5b4be997ac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1E94A26E-25E0-4DC6-B44D-5CE4D773D79A}">
  <ds:schemaRefs>
    <ds:schemaRef ds:uri="4b74e0a2-0900-420c-96a0-14938326943b"/>
    <ds:schemaRef ds:uri="6bda47fb-1e38-4ac1-a012-f5b4be997ac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15</Slides>
  <Notes>13</Notes>
  <HiddenSlides>1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1_Tema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CONSULTA SIPROT</dc:creator>
  <cp:revision>1</cp:revision>
  <cp:lastPrinted>2022-03-15T16:54:54Z</cp:lastPrinted>
  <dcterms:created xsi:type="dcterms:W3CDTF">2019-09-23T16:53:10Z</dcterms:created>
  <dcterms:modified xsi:type="dcterms:W3CDTF">2025-01-24T16:17:29Z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0x010100A08DCAABA41D1245928A2588A053CE37</vt:lpwstr>
  </property>
  <property fmtid="{D5CDD505-2E9C-101B-9397-08002B2CF9AE}" pid="3" name="MediaServiceImageTags">
    <vt:lpwstr/>
  </property>
</Properties>
</file>