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5.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6.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7.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8.xml" ContentType="application/vnd.openxmlformats-officedocument.theme+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theme/theme9.xml" ContentType="application/vnd.openxmlformats-officedocument.theme+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10.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theme/theme11.xml" ContentType="application/vnd.openxmlformats-officedocument.theme+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theme/theme12.xml" ContentType="application/vnd.openxmlformats-officedocument.theme+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79" r:id="rId3"/>
    <p:sldMasterId id="2147486074" r:id="rId4"/>
    <p:sldMasterId id="2147487233" r:id="rId5"/>
    <p:sldMasterId id="2147488343" r:id="rId6"/>
    <p:sldMasterId id="2147489997" r:id="rId7"/>
    <p:sldMasterId id="2147490236" r:id="rId8"/>
    <p:sldMasterId id="2147491474" r:id="rId9"/>
    <p:sldMasterId id="2147492096" r:id="rId10"/>
    <p:sldMasterId id="2147492104" r:id="rId11"/>
    <p:sldMasterId id="2147493232" r:id="rId12"/>
    <p:sldMasterId id="2147493261" r:id="rId13"/>
  </p:sldMasterIdLst>
  <p:notesMasterIdLst>
    <p:notesMasterId r:id="rId66"/>
  </p:notesMasterIdLst>
  <p:handoutMasterIdLst>
    <p:handoutMasterId r:id="rId67"/>
  </p:handoutMasterIdLst>
  <p:sldIdLst>
    <p:sldId id="256" r:id="rId14"/>
    <p:sldId id="263" r:id="rId15"/>
    <p:sldId id="264" r:id="rId16"/>
    <p:sldId id="265" r:id="rId17"/>
    <p:sldId id="267" r:id="rId18"/>
    <p:sldId id="28857" r:id="rId19"/>
    <p:sldId id="266" r:id="rId20"/>
    <p:sldId id="3427" r:id="rId21"/>
    <p:sldId id="27950" r:id="rId22"/>
    <p:sldId id="268" r:id="rId23"/>
    <p:sldId id="28960" r:id="rId24"/>
    <p:sldId id="28961" r:id="rId25"/>
    <p:sldId id="28925" r:id="rId26"/>
    <p:sldId id="28992" r:id="rId27"/>
    <p:sldId id="28966" r:id="rId28"/>
    <p:sldId id="28984" r:id="rId29"/>
    <p:sldId id="28969" r:id="rId30"/>
    <p:sldId id="28972" r:id="rId31"/>
    <p:sldId id="28973" r:id="rId32"/>
    <p:sldId id="28989" r:id="rId33"/>
    <p:sldId id="28991" r:id="rId34"/>
    <p:sldId id="28977" r:id="rId35"/>
    <p:sldId id="28994" r:id="rId36"/>
    <p:sldId id="28979" r:id="rId37"/>
    <p:sldId id="28980" r:id="rId38"/>
    <p:sldId id="28946" r:id="rId39"/>
    <p:sldId id="28982" r:id="rId40"/>
    <p:sldId id="28995" r:id="rId41"/>
    <p:sldId id="319" r:id="rId42"/>
    <p:sldId id="347" r:id="rId43"/>
    <p:sldId id="348" r:id="rId44"/>
    <p:sldId id="353" r:id="rId45"/>
    <p:sldId id="321" r:id="rId46"/>
    <p:sldId id="28996" r:id="rId47"/>
    <p:sldId id="323" r:id="rId48"/>
    <p:sldId id="324" r:id="rId49"/>
    <p:sldId id="325" r:id="rId50"/>
    <p:sldId id="326" r:id="rId51"/>
    <p:sldId id="310" r:id="rId52"/>
    <p:sldId id="349" r:id="rId53"/>
    <p:sldId id="311" r:id="rId54"/>
    <p:sldId id="312" r:id="rId55"/>
    <p:sldId id="352" r:id="rId56"/>
    <p:sldId id="351" r:id="rId57"/>
    <p:sldId id="314" r:id="rId58"/>
    <p:sldId id="315" r:id="rId59"/>
    <p:sldId id="316" r:id="rId60"/>
    <p:sldId id="317" r:id="rId61"/>
    <p:sldId id="27726" r:id="rId62"/>
    <p:sldId id="27422" r:id="rId63"/>
    <p:sldId id="297" r:id="rId64"/>
    <p:sldId id="298" r:id="rId65"/>
  </p:sldIdLst>
  <p:sldSz cx="12192000" cy="6858000"/>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DBED"/>
    <a:srgbClr val="F3A025"/>
    <a:srgbClr val="5ED1E8"/>
    <a:srgbClr val="39C7E3"/>
    <a:srgbClr val="4BCBE5"/>
    <a:srgbClr val="E9A72F"/>
    <a:srgbClr val="004070"/>
    <a:srgbClr val="0070C0"/>
    <a:srgbClr val="00FFFF"/>
    <a:srgbClr val="563A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6652" autoAdjust="0"/>
  </p:normalViewPr>
  <p:slideViewPr>
    <p:cSldViewPr snapToGrid="0">
      <p:cViewPr>
        <p:scale>
          <a:sx n="100" d="100"/>
          <a:sy n="100" d="100"/>
        </p:scale>
        <p:origin x="798" y="240"/>
      </p:cViewPr>
      <p:guideLst/>
    </p:cSldViewPr>
  </p:slideViewPr>
  <p:notesTextViewPr>
    <p:cViewPr>
      <p:scale>
        <a:sx n="3" d="2"/>
        <a:sy n="3" d="2"/>
      </p:scale>
      <p:origin x="0" y="0"/>
    </p:cViewPr>
  </p:notesText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8.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handoutMaster" Target="handoutMasters/handoutMaster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4305E27-7793-146F-1FBC-F1BB25FF3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CO"/>
          </a:p>
        </p:txBody>
      </p:sp>
      <p:sp>
        <p:nvSpPr>
          <p:cNvPr id="3" name="Marcador de fecha 2">
            <a:extLst>
              <a:ext uri="{FF2B5EF4-FFF2-40B4-BE49-F238E27FC236}">
                <a16:creationId xmlns:a16="http://schemas.microsoft.com/office/drawing/2014/main" id="{9C50AFF7-0618-87D0-4760-7CDC3FBD01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800D46A-7169-44BD-8405-366F8F6F27D3}" type="datetimeFigureOut">
              <a:rPr lang="es-CO"/>
              <a:pPr>
                <a:defRPr/>
              </a:pPr>
              <a:t>8/12/2024</a:t>
            </a:fld>
            <a:endParaRPr lang="es-CO"/>
          </a:p>
        </p:txBody>
      </p:sp>
      <p:sp>
        <p:nvSpPr>
          <p:cNvPr id="4" name="Marcador de pie de página 3">
            <a:extLst>
              <a:ext uri="{FF2B5EF4-FFF2-40B4-BE49-F238E27FC236}">
                <a16:creationId xmlns:a16="http://schemas.microsoft.com/office/drawing/2014/main" id="{5EA95793-6214-0925-4B81-1486D1872D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CO"/>
          </a:p>
        </p:txBody>
      </p:sp>
      <p:sp>
        <p:nvSpPr>
          <p:cNvPr id="5" name="Marcador de número de diapositiva 4">
            <a:extLst>
              <a:ext uri="{FF2B5EF4-FFF2-40B4-BE49-F238E27FC236}">
                <a16:creationId xmlns:a16="http://schemas.microsoft.com/office/drawing/2014/main" id="{3611D948-9EA1-FCFB-AA20-E17BCF276C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6204B54A-F347-48DA-8BF9-C573F0D3D638}" type="slidenum">
              <a:rPr lang="es-CO"/>
              <a:pPr>
                <a:defRPr/>
              </a:pPr>
              <a:t>‹Nº›</a:t>
            </a:fld>
            <a:endParaRPr lang="es-CO"/>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7090E61-AFE1-A146-3480-17E393DD923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MX"/>
          </a:p>
        </p:txBody>
      </p:sp>
      <p:sp>
        <p:nvSpPr>
          <p:cNvPr id="3" name="Marcador de fecha 2">
            <a:extLst>
              <a:ext uri="{FF2B5EF4-FFF2-40B4-BE49-F238E27FC236}">
                <a16:creationId xmlns:a16="http://schemas.microsoft.com/office/drawing/2014/main" id="{839BD2B0-4D1F-1126-CD04-42E9FFE24BB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A7C493-E0A1-4622-806C-E4D4FED63D12}" type="datetimeFigureOut">
              <a:rPr lang="es-MX"/>
              <a:pPr>
                <a:defRPr/>
              </a:pPr>
              <a:t>08/12/2024</a:t>
            </a:fld>
            <a:endParaRPr lang="es-MX"/>
          </a:p>
        </p:txBody>
      </p:sp>
      <p:sp>
        <p:nvSpPr>
          <p:cNvPr id="4" name="Marcador de imagen de diapositiva 3">
            <a:extLst>
              <a:ext uri="{FF2B5EF4-FFF2-40B4-BE49-F238E27FC236}">
                <a16:creationId xmlns:a16="http://schemas.microsoft.com/office/drawing/2014/main" id="{34B4AA65-0565-77A8-B709-0955C753ACB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MX" noProof="0"/>
          </a:p>
        </p:txBody>
      </p:sp>
      <p:sp>
        <p:nvSpPr>
          <p:cNvPr id="5" name="Marcador de notas 4">
            <a:extLst>
              <a:ext uri="{FF2B5EF4-FFF2-40B4-BE49-F238E27FC236}">
                <a16:creationId xmlns:a16="http://schemas.microsoft.com/office/drawing/2014/main" id="{A18F92DF-5810-7DDB-2B61-0E59CAB49E6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a:extLst>
              <a:ext uri="{FF2B5EF4-FFF2-40B4-BE49-F238E27FC236}">
                <a16:creationId xmlns:a16="http://schemas.microsoft.com/office/drawing/2014/main" id="{ECE7D2BA-8223-C161-E1CD-909B753B819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MX"/>
          </a:p>
        </p:txBody>
      </p:sp>
      <p:sp>
        <p:nvSpPr>
          <p:cNvPr id="7" name="Marcador de número de diapositiva 6">
            <a:extLst>
              <a:ext uri="{FF2B5EF4-FFF2-40B4-BE49-F238E27FC236}">
                <a16:creationId xmlns:a16="http://schemas.microsoft.com/office/drawing/2014/main" id="{45B38785-33CE-98E0-0397-730B92B991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5102FDA-875E-40BC-B637-5CE3F0CBEC2D}"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3</a:t>
            </a:fld>
            <a:endParaRPr lang="es-MX"/>
          </a:p>
        </p:txBody>
      </p:sp>
    </p:spTree>
    <p:extLst>
      <p:ext uri="{BB962C8B-B14F-4D97-AF65-F5344CB8AC3E}">
        <p14:creationId xmlns:p14="http://schemas.microsoft.com/office/powerpoint/2010/main" val="3946489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7D03DA1-2A62-4641-BC39-B9FDE7E52B62}"/>
            </a:ext>
          </a:extLst>
        </p:cNvPr>
        <p:cNvGrpSpPr/>
        <p:nvPr/>
      </p:nvGrpSpPr>
      <p:grpSpPr>
        <a:xfrm>
          <a:off x="0" y="0"/>
          <a:ext cx="0" cy="0"/>
          <a:chOff x="0" y="0"/>
          <a:chExt cx="0" cy="0"/>
        </a:xfrm>
      </p:grpSpPr>
      <p:sp>
        <p:nvSpPr>
          <p:cNvPr id="442370" name="Google Shape;3169;p20:notes">
            <a:extLst>
              <a:ext uri="{FF2B5EF4-FFF2-40B4-BE49-F238E27FC236}">
                <a16:creationId xmlns:a16="http://schemas.microsoft.com/office/drawing/2014/main" id="{7AD41301-F43E-E80E-49F1-BB6EE512F3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42371" name="Google Shape;3170;p20:notes">
            <a:extLst>
              <a:ext uri="{FF2B5EF4-FFF2-40B4-BE49-F238E27FC236}">
                <a16:creationId xmlns:a16="http://schemas.microsoft.com/office/drawing/2014/main" id="{B667D129-DC7D-A136-A71A-45FEA23371D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700901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CFE57795-F000-331F-F8B0-397B8A5659FC}"/>
            </a:ext>
          </a:extLst>
        </p:cNvPr>
        <p:cNvGrpSpPr/>
        <p:nvPr/>
      </p:nvGrpSpPr>
      <p:grpSpPr>
        <a:xfrm>
          <a:off x="0" y="0"/>
          <a:ext cx="0" cy="0"/>
          <a:chOff x="0" y="0"/>
          <a:chExt cx="0" cy="0"/>
        </a:xfrm>
      </p:grpSpPr>
      <p:sp>
        <p:nvSpPr>
          <p:cNvPr id="442370" name="Google Shape;3169;p20:notes">
            <a:extLst>
              <a:ext uri="{FF2B5EF4-FFF2-40B4-BE49-F238E27FC236}">
                <a16:creationId xmlns:a16="http://schemas.microsoft.com/office/drawing/2014/main" id="{8812AFDB-92E7-30A0-74D1-0934A61212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42371" name="Google Shape;3170;p20:notes">
            <a:extLst>
              <a:ext uri="{FF2B5EF4-FFF2-40B4-BE49-F238E27FC236}">
                <a16:creationId xmlns:a16="http://schemas.microsoft.com/office/drawing/2014/main" id="{CBC1351F-748D-F9EB-9C50-45FFE45A4D4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75663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8514" name="Google Shape;3189;p21:notes">
            <a:extLst>
              <a:ext uri="{FF2B5EF4-FFF2-40B4-BE49-F238E27FC236}">
                <a16:creationId xmlns:a16="http://schemas.microsoft.com/office/drawing/2014/main" id="{CA240512-5629-383E-70E4-2DBB9A20D6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48515" name="Google Shape;3190;p21:notes">
            <a:extLst>
              <a:ext uri="{FF2B5EF4-FFF2-40B4-BE49-F238E27FC236}">
                <a16:creationId xmlns:a16="http://schemas.microsoft.com/office/drawing/2014/main" id="{8574C2CB-4F31-6F7B-C9EC-19B7F59D53E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51356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8357D33-EC7B-1304-4E85-7C6AD67D373C}"/>
            </a:ext>
          </a:extLst>
        </p:cNvPr>
        <p:cNvGrpSpPr/>
        <p:nvPr/>
      </p:nvGrpSpPr>
      <p:grpSpPr>
        <a:xfrm>
          <a:off x="0" y="0"/>
          <a:ext cx="0" cy="0"/>
          <a:chOff x="0" y="0"/>
          <a:chExt cx="0" cy="0"/>
        </a:xfrm>
      </p:grpSpPr>
      <p:sp>
        <p:nvSpPr>
          <p:cNvPr id="448514" name="Google Shape;3189;p21:notes">
            <a:extLst>
              <a:ext uri="{FF2B5EF4-FFF2-40B4-BE49-F238E27FC236}">
                <a16:creationId xmlns:a16="http://schemas.microsoft.com/office/drawing/2014/main" id="{123C31DB-75B5-116E-A7E0-BEBFCCA7AC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48515" name="Google Shape;3190;p21:notes">
            <a:extLst>
              <a:ext uri="{FF2B5EF4-FFF2-40B4-BE49-F238E27FC236}">
                <a16:creationId xmlns:a16="http://schemas.microsoft.com/office/drawing/2014/main" id="{8EE96DB5-FD90-4097-D5D6-F9ADB0CA6C8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103304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FDF1BF7-9304-5DC0-963D-AA3004AECBD2}"/>
            </a:ext>
          </a:extLst>
        </p:cNvPr>
        <p:cNvGrpSpPr/>
        <p:nvPr/>
      </p:nvGrpSpPr>
      <p:grpSpPr>
        <a:xfrm>
          <a:off x="0" y="0"/>
          <a:ext cx="0" cy="0"/>
          <a:chOff x="0" y="0"/>
          <a:chExt cx="0" cy="0"/>
        </a:xfrm>
      </p:grpSpPr>
      <p:sp>
        <p:nvSpPr>
          <p:cNvPr id="448514" name="Google Shape;3189;p21:notes">
            <a:extLst>
              <a:ext uri="{FF2B5EF4-FFF2-40B4-BE49-F238E27FC236}">
                <a16:creationId xmlns:a16="http://schemas.microsoft.com/office/drawing/2014/main" id="{B705867F-8235-4BC3-982D-9A86D63BDF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48515" name="Google Shape;3190;p21:notes">
            <a:extLst>
              <a:ext uri="{FF2B5EF4-FFF2-40B4-BE49-F238E27FC236}">
                <a16:creationId xmlns:a16="http://schemas.microsoft.com/office/drawing/2014/main" id="{B363413E-D3BC-8F38-440B-563273A8546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289200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17212EF-8E99-A86E-EDE8-CD37A2A9FCBF}"/>
            </a:ext>
          </a:extLst>
        </p:cNvPr>
        <p:cNvGrpSpPr/>
        <p:nvPr/>
      </p:nvGrpSpPr>
      <p:grpSpPr>
        <a:xfrm>
          <a:off x="0" y="0"/>
          <a:ext cx="0" cy="0"/>
          <a:chOff x="0" y="0"/>
          <a:chExt cx="0" cy="0"/>
        </a:xfrm>
      </p:grpSpPr>
      <p:sp>
        <p:nvSpPr>
          <p:cNvPr id="456706" name="Google Shape;3278;p24:notes">
            <a:extLst>
              <a:ext uri="{FF2B5EF4-FFF2-40B4-BE49-F238E27FC236}">
                <a16:creationId xmlns:a16="http://schemas.microsoft.com/office/drawing/2014/main" id="{BE1459FD-04FF-902E-6B21-03462C18A7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56707" name="Google Shape;3279;p24:notes">
            <a:extLst>
              <a:ext uri="{FF2B5EF4-FFF2-40B4-BE49-F238E27FC236}">
                <a16:creationId xmlns:a16="http://schemas.microsoft.com/office/drawing/2014/main" id="{9729C36E-2037-A17E-F75D-AEC2ABC1966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11236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9103BC3-BAB1-0232-2BB2-F39E2C4A6ADD}"/>
            </a:ext>
          </a:extLst>
        </p:cNvPr>
        <p:cNvGrpSpPr/>
        <p:nvPr/>
      </p:nvGrpSpPr>
      <p:grpSpPr>
        <a:xfrm>
          <a:off x="0" y="0"/>
          <a:ext cx="0" cy="0"/>
          <a:chOff x="0" y="0"/>
          <a:chExt cx="0" cy="0"/>
        </a:xfrm>
      </p:grpSpPr>
      <p:sp>
        <p:nvSpPr>
          <p:cNvPr id="458754" name="Google Shape;3301;p25:notes">
            <a:extLst>
              <a:ext uri="{FF2B5EF4-FFF2-40B4-BE49-F238E27FC236}">
                <a16:creationId xmlns:a16="http://schemas.microsoft.com/office/drawing/2014/main" id="{7ED3B8BF-6EA9-DE6F-69D0-ABDBB0E660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cs typeface="Calibri" panose="020F0502020204030204" pitchFamily="34" charset="0"/>
              <a:sym typeface="Calibri" panose="020F0502020204030204" pitchFamily="34" charset="0"/>
            </a:endParaRPr>
          </a:p>
        </p:txBody>
      </p:sp>
      <p:sp>
        <p:nvSpPr>
          <p:cNvPr id="458755" name="Google Shape;3302;p25:notes">
            <a:extLst>
              <a:ext uri="{FF2B5EF4-FFF2-40B4-BE49-F238E27FC236}">
                <a16:creationId xmlns:a16="http://schemas.microsoft.com/office/drawing/2014/main" id="{A0FE1DF0-2831-DC72-1088-27B12C94902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82374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1D4E945-BE90-92CD-0157-910274F379D5}"/>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3597E656-BA6A-DDE3-47B0-DA77B8211D9F}"/>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18BD1E83-A256-9087-8C25-207ABE473A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BC6053E3-A026-0A82-7D2B-74DB6AC656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23</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01929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D965A15-4E7D-E84C-7A71-3092B3EBA42D}"/>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195B032B-85DE-F882-1F0D-B19D2A2EEE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491D848A-A491-7F98-D849-3C19C1F888DA}"/>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347087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C0B2FC1-795C-158E-D76E-114316763F91}"/>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376F3398-0C0A-FCC5-A6AB-2E42B137D8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125EB918-A893-4FAB-ED8E-EF8FC27C98A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450738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Marcador de imagen de diapositiva 1">
            <a:extLst>
              <a:ext uri="{FF2B5EF4-FFF2-40B4-BE49-F238E27FC236}">
                <a16:creationId xmlns:a16="http://schemas.microsoft.com/office/drawing/2014/main" id="{407D0F56-5F85-8433-5A79-62A1F1AA31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9059" name="Marcador de notas 2">
            <a:extLst>
              <a:ext uri="{FF2B5EF4-FFF2-40B4-BE49-F238E27FC236}">
                <a16:creationId xmlns:a16="http://schemas.microsoft.com/office/drawing/2014/main" id="{AAB08C27-F7E1-F49C-07FA-33968E2E44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p>
        </p:txBody>
      </p:sp>
      <p:sp>
        <p:nvSpPr>
          <p:cNvPr id="429060" name="Marcador de número de diapositiva 3">
            <a:extLst>
              <a:ext uri="{FF2B5EF4-FFF2-40B4-BE49-F238E27FC236}">
                <a16:creationId xmlns:a16="http://schemas.microsoft.com/office/drawing/2014/main" id="{F6E60CB0-71CE-A9F2-375C-AFB7798EA0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51EA64E-5D3B-479C-85E6-7E7C5C7DA87B}" type="slidenum">
              <a:rPr lang="es-MX" altLang="es-CO"/>
              <a:pPr fontAlgn="base">
                <a:spcBef>
                  <a:spcPct val="0"/>
                </a:spcBef>
                <a:spcAft>
                  <a:spcPct val="0"/>
                </a:spcAft>
              </a:pPr>
              <a:t>4</a:t>
            </a:fld>
            <a:endParaRPr lang="es-MX" altLang="es-C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C8A2397-95D4-BC82-62E5-5A362359DA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2C96A42-1AF4-9EFC-5A0F-95755D782B9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695606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C307700-86BE-69D9-D691-6D23EEC26910}"/>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5C2B5EC0-FEDE-A109-DCA7-1CB8203C2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3CCDE175-9FA9-3232-6864-4CE2757DD70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402383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972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132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D3649F1-26B8-BF40-D58A-51600709A49A}"/>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2FCCEE5C-FAF5-B8E7-D8A2-92A5862D0DE7}"/>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04389FC-4E73-8FC1-4484-0176F0A5AD80}"/>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004881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1602977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45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4CB0ED4-464A-7CF9-E547-774B10F056C1}"/>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B13708D7-6B54-0692-2616-4FABB6409B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4A983057-BCC6-7035-D4FC-CA1B480CD4F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240225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B34DE1B-2159-79C0-1C07-2F3673CF398A}"/>
            </a:ext>
          </a:extLst>
        </p:cNvPr>
        <p:cNvGrpSpPr/>
        <p:nvPr/>
      </p:nvGrpSpPr>
      <p:grpSpPr>
        <a:xfrm>
          <a:off x="0" y="0"/>
          <a:ext cx="0" cy="0"/>
          <a:chOff x="0" y="0"/>
          <a:chExt cx="0" cy="0"/>
        </a:xfrm>
      </p:grpSpPr>
      <p:sp>
        <p:nvSpPr>
          <p:cNvPr id="442370" name="Google Shape;3169;p20:notes">
            <a:extLst>
              <a:ext uri="{FF2B5EF4-FFF2-40B4-BE49-F238E27FC236}">
                <a16:creationId xmlns:a16="http://schemas.microsoft.com/office/drawing/2014/main" id="{D2BE9B6B-9A1A-B5ED-07DB-8674BEAD14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42371" name="Google Shape;3170;p20:notes">
            <a:extLst>
              <a:ext uri="{FF2B5EF4-FFF2-40B4-BE49-F238E27FC236}">
                <a16:creationId xmlns:a16="http://schemas.microsoft.com/office/drawing/2014/main" id="{8D5D40B9-08B9-7C76-DC30-3DBAEEF622A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20589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2.wdp"/><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3.wdp"/><Relationship Id="rId4" Type="http://schemas.openxmlformats.org/officeDocument/2006/relationships/image" Target="../media/image1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18.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6.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4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4.wdp"/><Relationship Id="rId4" Type="http://schemas.openxmlformats.org/officeDocument/2006/relationships/image" Target="../media/image15.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2.wdp"/><Relationship Id="rId4" Type="http://schemas.openxmlformats.org/officeDocument/2006/relationships/image" Target="../media/image12.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3.wdp"/><Relationship Id="rId4" Type="http://schemas.openxmlformats.org/officeDocument/2006/relationships/image" Target="../media/image13.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8.wdp"/></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7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7.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17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2.wdp"/><Relationship Id="rId4" Type="http://schemas.openxmlformats.org/officeDocument/2006/relationships/image" Target="../media/image12.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8.wdp"/></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0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8.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20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12.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3.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8.wdp"/></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6.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2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9.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22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0.xml"/><Relationship Id="rId4" Type="http://schemas.openxmlformats.org/officeDocument/2006/relationships/image" Target="../media/image44.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0.xml"/><Relationship Id="rId4" Type="http://schemas.openxmlformats.org/officeDocument/2006/relationships/image" Target="../media/image45.png"/></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19.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50.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4.png"/><Relationship Id="rId5" Type="http://schemas.openxmlformats.org/officeDocument/2006/relationships/image" Target="../media/image52.png"/><Relationship Id="rId4" Type="http://schemas.openxmlformats.org/officeDocument/2006/relationships/image" Target="../media/image51.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jpeg"/><Relationship Id="rId1" Type="http://schemas.openxmlformats.org/officeDocument/2006/relationships/slideMaster" Target="../slideMasters/slideMaster10.xml"/><Relationship Id="rId5" Type="http://schemas.openxmlformats.org/officeDocument/2006/relationships/image" Target="../media/image28.png"/><Relationship Id="rId4" Type="http://schemas.openxmlformats.org/officeDocument/2006/relationships/image" Target="../media/image3.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12.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13.pn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1.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29.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2.wdp"/><Relationship Id="rId4" Type="http://schemas.openxmlformats.org/officeDocument/2006/relationships/image" Target="../media/image12.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3.wdp"/><Relationship Id="rId4" Type="http://schemas.openxmlformats.org/officeDocument/2006/relationships/image" Target="../media/image13.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2.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8.wdp"/></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29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9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2.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29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29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Master" Target="../slideMasters/slideMaster12.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2.wdp"/><Relationship Id="rId4" Type="http://schemas.openxmlformats.org/officeDocument/2006/relationships/image" Target="../media/image12.png"/></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3.wdp"/><Relationship Id="rId4" Type="http://schemas.openxmlformats.org/officeDocument/2006/relationships/image" Target="../media/image13.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3.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8.wdp"/></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3.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3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4.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EAA8765-95E2-DD1F-E092-FD2D75DB77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fecha 3">
            <a:extLst>
              <a:ext uri="{FF2B5EF4-FFF2-40B4-BE49-F238E27FC236}">
                <a16:creationId xmlns:a16="http://schemas.microsoft.com/office/drawing/2014/main" id="{68A91120-A58A-E022-493B-4AC5CF194BD8}"/>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49902CD-33AC-4B71-97C3-37374B197FE3}" type="datetimeFigureOut">
              <a:rPr lang="es-CO"/>
              <a:pPr>
                <a:defRPr/>
              </a:pPr>
              <a:t>8/12/2024</a:t>
            </a:fld>
            <a:endParaRPr lang="es-CO"/>
          </a:p>
        </p:txBody>
      </p:sp>
      <p:sp>
        <p:nvSpPr>
          <p:cNvPr id="4" name="Marcador de pie de página 4">
            <a:extLst>
              <a:ext uri="{FF2B5EF4-FFF2-40B4-BE49-F238E27FC236}">
                <a16:creationId xmlns:a16="http://schemas.microsoft.com/office/drawing/2014/main" id="{D946DC40-04EA-88C2-D877-FA50849C11FB}"/>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5" name="Marcador de número de diapositiva 5">
            <a:extLst>
              <a:ext uri="{FF2B5EF4-FFF2-40B4-BE49-F238E27FC236}">
                <a16:creationId xmlns:a16="http://schemas.microsoft.com/office/drawing/2014/main" id="{251951DF-250F-83F1-A160-D04C61B7AEE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95F25FF-B96C-4336-825E-78B3E1B9A5C7}" type="slidenum">
              <a:rPr lang="es-CO"/>
              <a:pPr>
                <a:defRPr/>
              </a:pPr>
              <a:t>‹Nº›</a:t>
            </a:fld>
            <a:endParaRPr lang="es-CO"/>
          </a:p>
        </p:txBody>
      </p:sp>
    </p:spTree>
    <p:extLst>
      <p:ext uri="{BB962C8B-B14F-4D97-AF65-F5344CB8AC3E}">
        <p14:creationId xmlns:p14="http://schemas.microsoft.com/office/powerpoint/2010/main" val="320614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F285A04-D7B3-3C27-AEC2-1B89E5683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8B2132C3-6E68-75E9-CE6C-F55D50B7C25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7B1CDB5E-A5AC-0660-656C-3BB833D181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vertical 2"/>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8"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6" name="Marcador de fecha 3">
            <a:extLst>
              <a:ext uri="{FF2B5EF4-FFF2-40B4-BE49-F238E27FC236}">
                <a16:creationId xmlns:a16="http://schemas.microsoft.com/office/drawing/2014/main" id="{FA878417-1C82-AC52-E1C8-1C86972FBAB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96EC7C9-B6D2-47DE-A99A-35415C4DC9BC}" type="datetimeFigureOut">
              <a:rPr lang="es-CO"/>
              <a:pPr>
                <a:defRPr/>
              </a:pPr>
              <a:t>8/12/2024</a:t>
            </a:fld>
            <a:endParaRPr lang="es-CO"/>
          </a:p>
        </p:txBody>
      </p:sp>
      <p:sp>
        <p:nvSpPr>
          <p:cNvPr id="7" name="Marcador de pie de página 4">
            <a:extLst>
              <a:ext uri="{FF2B5EF4-FFF2-40B4-BE49-F238E27FC236}">
                <a16:creationId xmlns:a16="http://schemas.microsoft.com/office/drawing/2014/main" id="{3CB88CD8-F1A4-CF3D-29CA-F6CC1FA5A2A3}"/>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C41DA67F-CAD3-85CA-968E-911DF318BA5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DD263CB-99F8-49E3-8236-78F4FFEE5919}" type="slidenum">
              <a:rPr lang="es-CO"/>
              <a:pPr>
                <a:defRPr/>
              </a:pPr>
              <a:t>‹Nº›</a:t>
            </a:fld>
            <a:endParaRPr lang="es-CO"/>
          </a:p>
        </p:txBody>
      </p:sp>
    </p:spTree>
    <p:extLst>
      <p:ext uri="{BB962C8B-B14F-4D97-AF65-F5344CB8AC3E}">
        <p14:creationId xmlns:p14="http://schemas.microsoft.com/office/powerpoint/2010/main" val="29802826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603595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82744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121416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225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3144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7170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817763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160207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0828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71395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8DC3597-1647-4636-B5D5-FFDD4982A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64452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055778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081335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2538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16701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8/12/2024</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2836701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65314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139109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25311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55812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120190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375954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45292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7440608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16240864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44881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037291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91008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560351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24333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614674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9678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787948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40292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861432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1418840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322843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886470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736593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64197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7559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067735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7684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4864634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515361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02111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2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261511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68313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434417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127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05820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7777028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8548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29361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4540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85861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06034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17534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024987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643585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6955561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94803099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67271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145369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6455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98562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618065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762588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695814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564204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6258628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387362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70106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352973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08960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879776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7185611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3357189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83891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46324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7671134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46313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94377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354091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2083292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2248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127600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1696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583280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76367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28346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03010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76815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1340751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3241549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708543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430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46240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0491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378148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02269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705863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827439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37866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1020760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674408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7323283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7662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91AA63E-6AE5-3649-F125-D9D3A5C9F60E}"/>
              </a:ext>
            </a:extLst>
          </p:cNvPr>
          <p:cNvSpPr/>
          <p:nvPr userDrawn="1"/>
        </p:nvSpPr>
        <p:spPr>
          <a:xfrm>
            <a:off x="0" y="819150"/>
            <a:ext cx="12192000" cy="5219700"/>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3" name="Imagen 4">
            <a:extLst>
              <a:ext uri="{FF2B5EF4-FFF2-40B4-BE49-F238E27FC236}">
                <a16:creationId xmlns:a16="http://schemas.microsoft.com/office/drawing/2014/main" id="{206368A7-C17F-B6EF-EA3D-A11FF81A6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47450" y="5265738"/>
            <a:ext cx="590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1"/>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827387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3528084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255057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929359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878955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221154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082146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73891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426507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542716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313683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20286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64857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1968882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213826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87047751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3572788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822382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851445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0815526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093617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5769312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9679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8713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672143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7774081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31340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643467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177375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8381996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717889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229240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748989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9732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2261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058371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04750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5508304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8184098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001855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8173661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965667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Alerta por descensos temperatura">
  <p:cSld name="Alerta por descensos temperatura">
    <p:spTree>
      <p:nvGrpSpPr>
        <p:cNvPr id="1" name="Shape 233"/>
        <p:cNvGrpSpPr/>
        <p:nvPr/>
      </p:nvGrpSpPr>
      <p:grpSpPr>
        <a:xfrm>
          <a:off x="0" y="0"/>
          <a:ext cx="0" cy="0"/>
          <a:chOff x="0" y="0"/>
          <a:chExt cx="0" cy="0"/>
        </a:xfrm>
      </p:grpSpPr>
      <p:pic>
        <p:nvPicPr>
          <p:cNvPr id="2" name="Google Shape;234;p59" descr="Forma&#10;&#10;Descripción generada automáticamente con confianza baja">
            <a:extLst>
              <a:ext uri="{FF2B5EF4-FFF2-40B4-BE49-F238E27FC236}">
                <a16:creationId xmlns:a16="http://schemas.microsoft.com/office/drawing/2014/main" id="{2241A425-B064-25D2-EBE2-DC04DE0C17FE}"/>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35;p59" descr="Forma, Rectángulo&#10;&#10;Descripción generada automáticamente con confianza media">
            <a:extLst>
              <a:ext uri="{FF2B5EF4-FFF2-40B4-BE49-F238E27FC236}">
                <a16:creationId xmlns:a16="http://schemas.microsoft.com/office/drawing/2014/main" id="{72C21C3D-75F7-DF0E-D15E-C686BD492C8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36;p59">
            <a:extLst>
              <a:ext uri="{FF2B5EF4-FFF2-40B4-BE49-F238E27FC236}">
                <a16:creationId xmlns:a16="http://schemas.microsoft.com/office/drawing/2014/main" id="{4EB96F72-48AB-15C7-A24D-5E87DA764974}"/>
              </a:ext>
            </a:extLst>
          </p:cNvPr>
          <p:cNvSpPr>
            <a:spLocks/>
          </p:cNvSpPr>
          <p:nvPr/>
        </p:nvSpPr>
        <p:spPr bwMode="auto">
          <a:xfrm rot="10800000">
            <a:off x="2954338" y="-9525"/>
            <a:ext cx="6223000" cy="665163"/>
          </a:xfrm>
          <a:custGeom>
            <a:avLst/>
            <a:gdLst>
              <a:gd name="T0" fmla="*/ 314644 w 6222675"/>
              <a:gd name="T1" fmla="*/ 0 h 665995"/>
              <a:gd name="T2" fmla="*/ 5910108 w 6222675"/>
              <a:gd name="T3" fmla="*/ 0 h 665995"/>
              <a:gd name="T4" fmla="*/ 6019254 w 6222675"/>
              <a:gd name="T5" fmla="*/ 95944 h 665995"/>
              <a:gd name="T6" fmla="*/ 6254929 w 6222675"/>
              <a:gd name="T7" fmla="*/ 585514 h 665995"/>
              <a:gd name="T8" fmla="*/ 6208922 w 6222675"/>
              <a:gd name="T9" fmla="*/ 588474 h 665995"/>
              <a:gd name="T10" fmla="*/ 179367 w 6222675"/>
              <a:gd name="T11" fmla="*/ 579480 h 665995"/>
              <a:gd name="T12" fmla="*/ 0 w 6222675"/>
              <a:gd name="T13" fmla="*/ 578989 h 665995"/>
              <a:gd name="T14" fmla="*/ 205567 w 6222675"/>
              <a:gd name="T15" fmla="*/ 95944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37;p59">
            <a:extLst>
              <a:ext uri="{FF2B5EF4-FFF2-40B4-BE49-F238E27FC236}">
                <a16:creationId xmlns:a16="http://schemas.microsoft.com/office/drawing/2014/main" id="{626428CF-FDE7-398E-20E3-7313A0732F1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38;p59">
            <a:extLst>
              <a:ext uri="{FF2B5EF4-FFF2-40B4-BE49-F238E27FC236}">
                <a16:creationId xmlns:a16="http://schemas.microsoft.com/office/drawing/2014/main" id="{64013DFD-E742-C61D-4896-5B41AF26B9DC}"/>
              </a:ext>
            </a:extLst>
          </p:cNvPr>
          <p:cNvSpPr txBox="1">
            <a:spLocks noChangeArrowheads="1"/>
          </p:cNvSpPr>
          <p:nvPr/>
        </p:nvSpPr>
        <p:spPr bwMode="auto">
          <a:xfrm>
            <a:off x="4092575" y="30163"/>
            <a:ext cx="4549775"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Alerta por descensos significativos de</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Las Temperaturas mínimas del aire</a:t>
            </a:r>
            <a:endParaRPr lang="es-CO" altLang="es-CO"/>
          </a:p>
        </p:txBody>
      </p:sp>
      <p:pic>
        <p:nvPicPr>
          <p:cNvPr id="7" name="Google Shape;239;p59">
            <a:extLst>
              <a:ext uri="{FF2B5EF4-FFF2-40B4-BE49-F238E27FC236}">
                <a16:creationId xmlns:a16="http://schemas.microsoft.com/office/drawing/2014/main" id="{956BAC9B-0255-B759-B979-E6011F47B37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117475"/>
            <a:ext cx="4714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86846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Altos valores de radiación ultravioleta">
  <p:cSld name="Altos valores de radiación ultravioleta">
    <p:spTree>
      <p:nvGrpSpPr>
        <p:cNvPr id="1" name="Shape 240"/>
        <p:cNvGrpSpPr/>
        <p:nvPr/>
      </p:nvGrpSpPr>
      <p:grpSpPr>
        <a:xfrm>
          <a:off x="0" y="0"/>
          <a:ext cx="0" cy="0"/>
          <a:chOff x="0" y="0"/>
          <a:chExt cx="0" cy="0"/>
        </a:xfrm>
      </p:grpSpPr>
      <p:sp>
        <p:nvSpPr>
          <p:cNvPr id="2" name="Google Shape;241;p66">
            <a:extLst>
              <a:ext uri="{FF2B5EF4-FFF2-40B4-BE49-F238E27FC236}">
                <a16:creationId xmlns:a16="http://schemas.microsoft.com/office/drawing/2014/main" id="{1CE4E94D-060A-10D8-AD12-CD4F7FD1935E}"/>
              </a:ext>
            </a:extLst>
          </p:cNvPr>
          <p:cNvSpPr>
            <a:spLocks/>
          </p:cNvSpPr>
          <p:nvPr/>
        </p:nvSpPr>
        <p:spPr bwMode="auto">
          <a:xfrm rot="10800000">
            <a:off x="2954338" y="-6350"/>
            <a:ext cx="6223000" cy="666750"/>
          </a:xfrm>
          <a:custGeom>
            <a:avLst/>
            <a:gdLst>
              <a:gd name="T0" fmla="*/ 314644 w 6222675"/>
              <a:gd name="T1" fmla="*/ 0 h 665995"/>
              <a:gd name="T2" fmla="*/ 5910108 w 6222675"/>
              <a:gd name="T3" fmla="*/ 0 h 665995"/>
              <a:gd name="T4" fmla="*/ 6019254 w 6222675"/>
              <a:gd name="T5" fmla="*/ 121469 h 665995"/>
              <a:gd name="T6" fmla="*/ 6254929 w 6222675"/>
              <a:gd name="T7" fmla="*/ 741300 h 665995"/>
              <a:gd name="T8" fmla="*/ 6208922 w 6222675"/>
              <a:gd name="T9" fmla="*/ 745049 h 665995"/>
              <a:gd name="T10" fmla="*/ 179367 w 6222675"/>
              <a:gd name="T11" fmla="*/ 733657 h 665995"/>
              <a:gd name="T12" fmla="*/ 0 w 6222675"/>
              <a:gd name="T13" fmla="*/ 733036 h 665995"/>
              <a:gd name="T14" fmla="*/ 205567 w 6222675"/>
              <a:gd name="T15" fmla="*/ 121469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FC6B32"/>
              </a:gs>
              <a:gs pos="58000">
                <a:srgbClr val="C00000"/>
              </a:gs>
              <a:gs pos="100000">
                <a:srgbClr val="FE793F"/>
              </a:gs>
            </a:gsLst>
            <a:lin ang="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42;p66" descr="Forma&#10;&#10;Descripción generada automáticamente con confianza baja">
            <a:extLst>
              <a:ext uri="{FF2B5EF4-FFF2-40B4-BE49-F238E27FC236}">
                <a16:creationId xmlns:a16="http://schemas.microsoft.com/office/drawing/2014/main" id="{396F172A-9A5F-E39E-3AAD-8CEFD4985B6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243;p66" descr="Forma, Rectángulo&#10;&#10;Descripción generada automáticamente con confianza media">
            <a:extLst>
              <a:ext uri="{FF2B5EF4-FFF2-40B4-BE49-F238E27FC236}">
                <a16:creationId xmlns:a16="http://schemas.microsoft.com/office/drawing/2014/main" id="{D2C855E4-0B39-26FC-2CC4-021C7CBC78B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244;p66">
            <a:extLst>
              <a:ext uri="{FF2B5EF4-FFF2-40B4-BE49-F238E27FC236}">
                <a16:creationId xmlns:a16="http://schemas.microsoft.com/office/drawing/2014/main" id="{61196175-45FC-0F61-39E6-2285E0E55F7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45;p66">
            <a:extLst>
              <a:ext uri="{FF2B5EF4-FFF2-40B4-BE49-F238E27FC236}">
                <a16:creationId xmlns:a16="http://schemas.microsoft.com/office/drawing/2014/main" id="{2B23FFE1-6CCB-4EFB-1C18-C2044978E142}"/>
              </a:ext>
            </a:extLst>
          </p:cNvPr>
          <p:cNvSpPr txBox="1">
            <a:spLocks noChangeArrowheads="1"/>
          </p:cNvSpPr>
          <p:nvPr/>
        </p:nvSpPr>
        <p:spPr bwMode="auto">
          <a:xfrm>
            <a:off x="4078288" y="68263"/>
            <a:ext cx="4578350" cy="3397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Altos valores de radiación ultravioleta</a:t>
            </a:r>
            <a:endParaRPr lang="es-CO" altLang="es-CO"/>
          </a:p>
        </p:txBody>
      </p:sp>
      <p:pic>
        <p:nvPicPr>
          <p:cNvPr id="7" name="Google Shape;246;p66">
            <a:extLst>
              <a:ext uri="{FF2B5EF4-FFF2-40B4-BE49-F238E27FC236}">
                <a16:creationId xmlns:a16="http://schemas.microsoft.com/office/drawing/2014/main" id="{B4FA1BF6-FFA0-5808-44B9-3446CC215C2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85725"/>
            <a:ext cx="4381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 name="Google Shape;247;p66"/>
          <p:cNvSpPr txBox="1">
            <a:spLocks noGrp="1"/>
          </p:cNvSpPr>
          <p:nvPr>
            <p:ph type="body" idx="1"/>
          </p:nvPr>
        </p:nvSpPr>
        <p:spPr>
          <a:xfrm>
            <a:off x="4199584" y="381829"/>
            <a:ext cx="4346210" cy="240308"/>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chemeClr val="lt1"/>
              </a:buClr>
              <a:buSzPts val="1100"/>
              <a:buNone/>
              <a:defRPr sz="1100">
                <a:solidFill>
                  <a:schemeClr val="lt1"/>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6"/>
          <p:cNvSpPr txBox="1">
            <a:spLocks noGrp="1"/>
          </p:cNvSpPr>
          <p:nvPr>
            <p:ph type="body" idx="2"/>
          </p:nvPr>
        </p:nvSpPr>
        <p:spPr>
          <a:xfrm>
            <a:off x="6075335" y="1441342"/>
            <a:ext cx="5594377" cy="471180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1400"/>
              <a:buNone/>
              <a:defRPr sz="1400">
                <a:solidFill>
                  <a:srgbClr val="7F7F7F"/>
                </a:solidFill>
                <a:latin typeface="Verdana"/>
                <a:ea typeface="Verdana"/>
                <a:cs typeface="Verdana"/>
                <a:sym typeface="Verdana"/>
              </a:defRPr>
            </a:lvl1pPr>
            <a:lvl2pPr marL="914400" lvl="1" indent="-355600" algn="l">
              <a:lnSpc>
                <a:spcPct val="90000"/>
              </a:lnSpc>
              <a:spcBef>
                <a:spcPts val="500"/>
              </a:spcBef>
              <a:spcAft>
                <a:spcPts val="0"/>
              </a:spcAft>
              <a:buClr>
                <a:srgbClr val="7F7F7F"/>
              </a:buClr>
              <a:buSzPts val="2000"/>
              <a:buChar char="•"/>
              <a:defRPr sz="2000">
                <a:solidFill>
                  <a:srgbClr val="7F7F7F"/>
                </a:solidFill>
                <a:latin typeface="Verdana"/>
                <a:ea typeface="Verdana"/>
                <a:cs typeface="Verdana"/>
                <a:sym typeface="Verdana"/>
              </a:defRPr>
            </a:lvl2pPr>
            <a:lvl3pPr marL="1371600" lvl="2" indent="-342900" algn="l">
              <a:lnSpc>
                <a:spcPct val="90000"/>
              </a:lnSpc>
              <a:spcBef>
                <a:spcPts val="500"/>
              </a:spcBef>
              <a:spcAft>
                <a:spcPts val="0"/>
              </a:spcAft>
              <a:buClr>
                <a:srgbClr val="7F7F7F"/>
              </a:buClr>
              <a:buSzPts val="1800"/>
              <a:buChar char="•"/>
              <a:defRPr sz="1800">
                <a:solidFill>
                  <a:srgbClr val="7F7F7F"/>
                </a:solidFill>
                <a:latin typeface="Verdana"/>
                <a:ea typeface="Verdana"/>
                <a:cs typeface="Verdana"/>
                <a:sym typeface="Verdana"/>
              </a:defRPr>
            </a:lvl3pPr>
            <a:lvl4pPr marL="1828800" lvl="3"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4pPr>
            <a:lvl5pPr marL="2286000" lvl="4"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8222900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Aletas Meteomarinas PACIFICO">
  <p:cSld name="Aletas Meteomarinas PACIFICO">
    <p:spTree>
      <p:nvGrpSpPr>
        <p:cNvPr id="1" name="Shape 249"/>
        <p:cNvGrpSpPr/>
        <p:nvPr/>
      </p:nvGrpSpPr>
      <p:grpSpPr>
        <a:xfrm>
          <a:off x="0" y="0"/>
          <a:ext cx="0" cy="0"/>
          <a:chOff x="0" y="0"/>
          <a:chExt cx="0" cy="0"/>
        </a:xfrm>
      </p:grpSpPr>
      <p:pic>
        <p:nvPicPr>
          <p:cNvPr id="2" name="Google Shape;250;p96" descr="Forma, Rectángulo&#10;&#10;Descripción generada automáticamente con confianza media">
            <a:extLst>
              <a:ext uri="{FF2B5EF4-FFF2-40B4-BE49-F238E27FC236}">
                <a16:creationId xmlns:a16="http://schemas.microsoft.com/office/drawing/2014/main" id="{1E838D56-2DFC-C15E-EF22-0447016F9E4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51;p96" descr="Forma&#10;&#10;Descripción generada automáticamente con confianza baja">
            <a:extLst>
              <a:ext uri="{FF2B5EF4-FFF2-40B4-BE49-F238E27FC236}">
                <a16:creationId xmlns:a16="http://schemas.microsoft.com/office/drawing/2014/main" id="{B2507636-6AD4-F54B-A89B-E2B2F32C839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52;p96">
            <a:extLst>
              <a:ext uri="{FF2B5EF4-FFF2-40B4-BE49-F238E27FC236}">
                <a16:creationId xmlns:a16="http://schemas.microsoft.com/office/drawing/2014/main" id="{E7B84196-A5FD-FCF5-8938-A1F6D5467FD7}"/>
              </a:ext>
            </a:extLst>
          </p:cNvPr>
          <p:cNvSpPr>
            <a:spLocks noChangeArrowheads="1"/>
          </p:cNvSpPr>
          <p:nvPr/>
        </p:nvSpPr>
        <p:spPr bwMode="auto">
          <a:xfrm>
            <a:off x="8615363" y="1047750"/>
            <a:ext cx="3421062" cy="5097463"/>
          </a:xfrm>
          <a:prstGeom prst="roundRect">
            <a:avLst>
              <a:gd name="adj" fmla="val 4699"/>
            </a:avLst>
          </a:prstGeom>
          <a:solidFill>
            <a:srgbClr val="F2F2F2"/>
          </a:solidFill>
          <a:ln>
            <a:noFill/>
          </a:ln>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endParaRPr lang="es-CO" altLang="es-CO" sz="180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5" name="Google Shape;253;p96">
            <a:extLst>
              <a:ext uri="{FF2B5EF4-FFF2-40B4-BE49-F238E27FC236}">
                <a16:creationId xmlns:a16="http://schemas.microsoft.com/office/drawing/2014/main" id="{A7374A18-484E-5B0D-DAC6-C50C2DF2403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407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6" name="Google Shape;254;p96">
            <a:extLst>
              <a:ext uri="{FF2B5EF4-FFF2-40B4-BE49-F238E27FC236}">
                <a16:creationId xmlns:a16="http://schemas.microsoft.com/office/drawing/2014/main" id="{5D38D6DD-B1B7-4EA7-C647-B9C59E3B02B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7" name="Google Shape;255;p96">
            <a:extLst>
              <a:ext uri="{FF2B5EF4-FFF2-40B4-BE49-F238E27FC236}">
                <a16:creationId xmlns:a16="http://schemas.microsoft.com/office/drawing/2014/main" id="{58378F20-C780-2124-9C03-4E0D573C30EB}"/>
              </a:ext>
            </a:extLst>
          </p:cNvPr>
          <p:cNvSpPr txBox="1">
            <a:spLocks noChangeArrowheads="1"/>
          </p:cNvSpPr>
          <p:nvPr/>
        </p:nvSpPr>
        <p:spPr bwMode="auto">
          <a:xfrm>
            <a:off x="4349750" y="9525"/>
            <a:ext cx="4233863" cy="6159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00FFFF"/>
                </a:solidFill>
                <a:latin typeface="Verdana" panose="020B0604030504040204" pitchFamily="34" charset="0"/>
                <a:sym typeface="Verdana" panose="020B0604030504040204" pitchFamily="34" charset="0"/>
              </a:rPr>
              <a:t>Alertas Meteomarinas Vigentes</a:t>
            </a:r>
            <a:endParaRPr lang="es-CO" altLang="es-CO"/>
          </a:p>
          <a:p>
            <a:pPr algn="ctr" eaLnBrk="1" fontAlgn="auto" hangingPunct="1">
              <a:spcBef>
                <a:spcPts val="0"/>
              </a:spcBef>
              <a:spcAft>
                <a:spcPts val="0"/>
              </a:spcAft>
              <a:defRPr/>
            </a:pPr>
            <a:r>
              <a:rPr lang="es-CO" altLang="es-CO" sz="1600">
                <a:solidFill>
                  <a:srgbClr val="FFFFFF"/>
                </a:solidFill>
                <a:latin typeface="Verdana" panose="020B0604030504040204" pitchFamily="34" charset="0"/>
                <a:sym typeface="Verdana" panose="020B0604030504040204" pitchFamily="34" charset="0"/>
              </a:rPr>
              <a:t>Océano Pacifico Nacional</a:t>
            </a:r>
            <a:endParaRPr lang="es-CO" altLang="es-CO"/>
          </a:p>
        </p:txBody>
      </p:sp>
      <p:pic>
        <p:nvPicPr>
          <p:cNvPr id="8" name="Google Shape;256;p96">
            <a:extLst>
              <a:ext uri="{FF2B5EF4-FFF2-40B4-BE49-F238E27FC236}">
                <a16:creationId xmlns:a16="http://schemas.microsoft.com/office/drawing/2014/main" id="{A20E8BCA-DAE4-65AC-BC06-5E5CBA34010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47638"/>
            <a:ext cx="7334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257;p96">
            <a:extLst>
              <a:ext uri="{FF2B5EF4-FFF2-40B4-BE49-F238E27FC236}">
                <a16:creationId xmlns:a16="http://schemas.microsoft.com/office/drawing/2014/main" id="{B0A3EC40-B183-42E6-BA73-9FAFB6A063CF}"/>
              </a:ext>
            </a:extLst>
          </p:cNvPr>
          <p:cNvSpPr txBox="1">
            <a:spLocks noChangeArrowheads="1"/>
          </p:cNvSpPr>
          <p:nvPr/>
        </p:nvSpPr>
        <p:spPr bwMode="auto">
          <a:xfrm>
            <a:off x="8666163" y="1174750"/>
            <a:ext cx="3200400" cy="30797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b="1">
                <a:solidFill>
                  <a:srgbClr val="004070"/>
                </a:solidFill>
                <a:latin typeface="Verdana" panose="020B0604030504040204" pitchFamily="34" charset="0"/>
                <a:sym typeface="Verdana" panose="020B0604030504040204" pitchFamily="34" charset="0"/>
              </a:rPr>
              <a:t>Abreviaturas</a:t>
            </a:r>
            <a:endParaRPr lang="es-CO" altLang="es-CO"/>
          </a:p>
        </p:txBody>
      </p:sp>
      <p:sp>
        <p:nvSpPr>
          <p:cNvPr id="10" name="Google Shape;258;p96">
            <a:extLst>
              <a:ext uri="{FF2B5EF4-FFF2-40B4-BE49-F238E27FC236}">
                <a16:creationId xmlns:a16="http://schemas.microsoft.com/office/drawing/2014/main" id="{C1D5FD0C-8329-94B0-E9D6-87C973BC8538}"/>
              </a:ext>
            </a:extLst>
          </p:cNvPr>
          <p:cNvSpPr txBox="1">
            <a:spLocks noChangeArrowheads="1"/>
          </p:cNvSpPr>
          <p:nvPr/>
        </p:nvSpPr>
        <p:spPr bwMode="auto">
          <a:xfrm>
            <a:off x="8777288" y="1495425"/>
            <a:ext cx="3194050" cy="5080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VV</a:t>
            </a:r>
            <a:r>
              <a:rPr lang="es-CO" altLang="es-CO" sz="900">
                <a:latin typeface="Verdana" panose="020B0604030504040204" pitchFamily="34" charset="0"/>
                <a:sym typeface="Verdana" panose="020B0604030504040204" pitchFamily="34" charset="0"/>
              </a:rPr>
              <a:t> </a:t>
            </a:r>
            <a:r>
              <a:rPr lang="es-CO" altLang="es-CO" sz="900">
                <a:solidFill>
                  <a:srgbClr val="7F7F7F"/>
                </a:solidFill>
                <a:latin typeface="Verdana" panose="020B0604030504040204" pitchFamily="34" charset="0"/>
                <a:sym typeface="Verdana" panose="020B0604030504040204" pitchFamily="34" charset="0"/>
              </a:rPr>
              <a:t>– Velocidad del viento máxima probable.</a:t>
            </a:r>
            <a:endParaRPr lang="es-CO" altLang="es-CO"/>
          </a:p>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DV</a:t>
            </a:r>
            <a:r>
              <a:rPr lang="es-CO" altLang="es-CO" sz="900">
                <a:solidFill>
                  <a:srgbClr val="7F7F7F"/>
                </a:solidFill>
                <a:latin typeface="Verdana" panose="020B0604030504040204" pitchFamily="34" charset="0"/>
                <a:sym typeface="Verdana" panose="020B0604030504040204" pitchFamily="34" charset="0"/>
              </a:rPr>
              <a:t> – Dirección predominante del viento.</a:t>
            </a:r>
            <a:endParaRPr lang="es-CO" altLang="es-CO"/>
          </a:p>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AO</a:t>
            </a:r>
            <a:r>
              <a:rPr lang="es-CO" altLang="es-CO" sz="900">
                <a:solidFill>
                  <a:srgbClr val="7F7F7F"/>
                </a:solidFill>
                <a:latin typeface="Verdana" panose="020B0604030504040204" pitchFamily="34" charset="0"/>
                <a:sym typeface="Verdana" panose="020B0604030504040204" pitchFamily="34" charset="0"/>
              </a:rPr>
              <a:t> – Altura significativa de la ola.</a:t>
            </a:r>
            <a:endParaRPr lang="es-CO" altLang="es-CO"/>
          </a:p>
        </p:txBody>
      </p:sp>
      <p:sp>
        <p:nvSpPr>
          <p:cNvPr id="11" name="Google Shape;259;p96">
            <a:extLst>
              <a:ext uri="{FF2B5EF4-FFF2-40B4-BE49-F238E27FC236}">
                <a16:creationId xmlns:a16="http://schemas.microsoft.com/office/drawing/2014/main" id="{55296BF7-3490-E730-306F-0130DC9D061B}"/>
              </a:ext>
            </a:extLst>
          </p:cNvPr>
          <p:cNvSpPr txBox="1">
            <a:spLocks noChangeArrowheads="1"/>
          </p:cNvSpPr>
          <p:nvPr/>
        </p:nvSpPr>
        <p:spPr bwMode="auto">
          <a:xfrm>
            <a:off x="8666163" y="2020888"/>
            <a:ext cx="3200400" cy="306387"/>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b="1">
                <a:solidFill>
                  <a:srgbClr val="004070"/>
                </a:solidFill>
                <a:latin typeface="Verdana" panose="020B0604030504040204" pitchFamily="34" charset="0"/>
                <a:sym typeface="Verdana" panose="020B0604030504040204" pitchFamily="34" charset="0"/>
              </a:rPr>
              <a:t>Convenciones</a:t>
            </a:r>
            <a:endParaRPr lang="es-CO" altLang="es-CO"/>
          </a:p>
        </p:txBody>
      </p:sp>
      <p:sp>
        <p:nvSpPr>
          <p:cNvPr id="12" name="Google Shape;260;p96">
            <a:extLst>
              <a:ext uri="{FF2B5EF4-FFF2-40B4-BE49-F238E27FC236}">
                <a16:creationId xmlns:a16="http://schemas.microsoft.com/office/drawing/2014/main" id="{FAF4E31B-A6ED-681B-C38F-C3274D1669A2}"/>
              </a:ext>
            </a:extLst>
          </p:cNvPr>
          <p:cNvSpPr txBox="1">
            <a:spLocks noChangeArrowheads="1"/>
          </p:cNvSpPr>
          <p:nvPr/>
        </p:nvSpPr>
        <p:spPr bwMode="auto">
          <a:xfrm>
            <a:off x="9231313" y="2359025"/>
            <a:ext cx="2667000" cy="15081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Tiempo Lluvioso</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Probabilidad de lluvias moderadas a fuertes, en algunos casos con posibilidad de tormentas eléctricas y rachas de viento.</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las embarcaciones de poco calado, consultar con las Capitanías de puerto antes de zarpar en zonas de inminente tempestad.</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los bañistas y habitantes costeros, estar atentos a la evolución de las condiciones meteorológicas y a los avisos de las autoridades locales.</a:t>
            </a:r>
            <a:endParaRPr lang="es-CO" altLang="es-CO"/>
          </a:p>
        </p:txBody>
      </p:sp>
      <p:pic>
        <p:nvPicPr>
          <p:cNvPr id="13" name="Google Shape;261;p96">
            <a:extLst>
              <a:ext uri="{FF2B5EF4-FFF2-40B4-BE49-F238E27FC236}">
                <a16:creationId xmlns:a16="http://schemas.microsoft.com/office/drawing/2014/main" id="{560ACE80-C3A6-E3D4-EABA-036BF82303E4}"/>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262;p96">
            <a:extLst>
              <a:ext uri="{FF2B5EF4-FFF2-40B4-BE49-F238E27FC236}">
                <a16:creationId xmlns:a16="http://schemas.microsoft.com/office/drawing/2014/main" id="{BCF89D03-920B-EE6C-58D9-90498CF30BAF}"/>
              </a:ext>
            </a:extLst>
          </p:cNvPr>
          <p:cNvSpPr txBox="1">
            <a:spLocks noChangeArrowheads="1"/>
          </p:cNvSpPr>
          <p:nvPr/>
        </p:nvSpPr>
        <p:spPr bwMode="auto">
          <a:xfrm>
            <a:off x="9231313" y="3871913"/>
            <a:ext cx="2667000" cy="877887"/>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Pleamar</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La marea alcanzará su máximo nivel en el intervalo de tiempo establecido.</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Se sugiere a los habitantes costeros estar atentos a la evolución del fenómeno.</a:t>
            </a:r>
            <a:endParaRPr lang="es-CO" altLang="es-CO"/>
          </a:p>
        </p:txBody>
      </p:sp>
      <p:pic>
        <p:nvPicPr>
          <p:cNvPr id="15" name="Google Shape;263;p96">
            <a:extLst>
              <a:ext uri="{FF2B5EF4-FFF2-40B4-BE49-F238E27FC236}">
                <a16:creationId xmlns:a16="http://schemas.microsoft.com/office/drawing/2014/main" id="{78AABEB8-59F1-53F1-EEB8-68527A32A074}"/>
              </a:ext>
            </a:extLst>
          </p:cNvPr>
          <p:cNvPicPr preferRelativeResize="0">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264;p96">
            <a:extLst>
              <a:ext uri="{FF2B5EF4-FFF2-40B4-BE49-F238E27FC236}">
                <a16:creationId xmlns:a16="http://schemas.microsoft.com/office/drawing/2014/main" id="{DE98F06C-6892-1448-D0F4-4F3393084D35}"/>
              </a:ext>
            </a:extLst>
          </p:cNvPr>
          <p:cNvSpPr txBox="1">
            <a:spLocks noChangeArrowheads="1"/>
          </p:cNvSpPr>
          <p:nvPr/>
        </p:nvSpPr>
        <p:spPr bwMode="auto">
          <a:xfrm>
            <a:off x="9231313" y="4778375"/>
            <a:ext cx="2667000" cy="12922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Viento y oleaje</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Velocidad del viento y altura del oleaje con valores por encima de lo normal para la época.</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los bañistas y habitantes costeros, estar atentos a la evolución del fenómeno y a las indicaciones de las autoridades locales.</a:t>
            </a:r>
            <a:endParaRPr lang="es-CO" altLang="es-CO"/>
          </a:p>
          <a:p>
            <a:pPr eaLnBrk="1" fontAlgn="auto" hangingPunct="1">
              <a:spcBef>
                <a:spcPts val="0"/>
              </a:spcBef>
              <a:spcAft>
                <a:spcPts val="0"/>
              </a:spcAft>
              <a:buSzPts val="700"/>
              <a:buFont typeface="Calibri" panose="020F0502020204030204" pitchFamily="34" charset="0"/>
              <a:buNone/>
              <a:defRPr/>
            </a:pPr>
            <a:endParaRPr lang="es-CO" altLang="es-CO" sz="700">
              <a:solidFill>
                <a:srgbClr val="7F7F7F"/>
              </a:solidFill>
              <a:latin typeface="Verdana" panose="020B0604030504040204" pitchFamily="34" charset="0"/>
              <a:sym typeface="Verdana" panose="020B0604030504040204" pitchFamily="34" charset="0"/>
            </a:endParaRPr>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sym typeface="Arial Narrow" panose="020B0606020202030204" pitchFamily="34" charset="0"/>
              </a:rPr>
              <a:t>.</a:t>
            </a:r>
            <a:endParaRPr lang="es-CO" altLang="es-CO"/>
          </a:p>
        </p:txBody>
      </p:sp>
      <p:pic>
        <p:nvPicPr>
          <p:cNvPr id="17" name="Google Shape;265;p96">
            <a:extLst>
              <a:ext uri="{FF2B5EF4-FFF2-40B4-BE49-F238E27FC236}">
                <a16:creationId xmlns:a16="http://schemas.microsoft.com/office/drawing/2014/main" id="{8ED1A0AB-2FF6-438B-27D7-EF6093DBE21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266;p96">
            <a:extLst>
              <a:ext uri="{FF2B5EF4-FFF2-40B4-BE49-F238E27FC236}">
                <a16:creationId xmlns:a16="http://schemas.microsoft.com/office/drawing/2014/main" id="{605B33CE-F839-E486-A7BD-C625F0799F03}"/>
              </a:ext>
            </a:extLst>
          </p:cNvPr>
          <p:cNvSpPr txBox="1">
            <a:spLocks noChangeArrowheads="1"/>
          </p:cNvSpPr>
          <p:nvPr/>
        </p:nvSpPr>
        <p:spPr bwMode="auto">
          <a:xfrm>
            <a:off x="8601075" y="6218238"/>
            <a:ext cx="3482975" cy="2762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buClr>
                <a:srgbClr val="7F7F7F"/>
              </a:buClr>
              <a:buSzPts val="600"/>
              <a:buFont typeface="Verdana" panose="020B0604030504040204" pitchFamily="34" charset="0"/>
              <a:buNone/>
              <a:defRPr/>
            </a:pPr>
            <a:r>
              <a:rPr lang="es-CO" altLang="es-CO" sz="600">
                <a:solidFill>
                  <a:srgbClr val="7F7F7F"/>
                </a:solidFill>
                <a:latin typeface="Verdana" panose="020B0604030504040204" pitchFamily="34" charset="0"/>
                <a:sym typeface="Verdana" panose="020B0604030504040204" pitchFamily="34" charset="0"/>
              </a:rPr>
              <a:t>* La altura significativa de la ola, representa la media del tercio más alto de las olas, por lo cual la altura máxima posible puede ser incluso superior al doble de este valor.</a:t>
            </a:r>
            <a:endParaRPr lang="es-CO" altLang="es-CO"/>
          </a:p>
        </p:txBody>
      </p:sp>
      <p:sp>
        <p:nvSpPr>
          <p:cNvPr id="19" name="Google Shape;267;p96">
            <a:extLst>
              <a:ext uri="{FF2B5EF4-FFF2-40B4-BE49-F238E27FC236}">
                <a16:creationId xmlns:a16="http://schemas.microsoft.com/office/drawing/2014/main" id="{63F0907E-A8AD-706F-670F-8F5C72B8CCDE}"/>
              </a:ext>
            </a:extLst>
          </p:cNvPr>
          <p:cNvSpPr>
            <a:spLocks noChangeArrowheads="1"/>
          </p:cNvSpPr>
          <p:nvPr/>
        </p:nvSpPr>
        <p:spPr bwMode="auto">
          <a:xfrm>
            <a:off x="53975" y="1063625"/>
            <a:ext cx="8609013" cy="5376863"/>
          </a:xfrm>
          <a:prstGeom prst="rect">
            <a:avLst/>
          </a:prstGeom>
          <a:blipFill dpi="0" rotWithShape="1">
            <a:blip r:embed="rId8"/>
            <a:srcRect/>
            <a:stretch>
              <a:fillRect/>
            </a:stretch>
          </a:blipFill>
          <a:ln>
            <a:noFill/>
          </a:ln>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endParaRPr lang="es-CO" altLang="es-CO" sz="1800">
              <a:latin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240817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76331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Pronóstico amenaza deslizamientos tierra">
  <p:cSld name="Pronóstico amenaza deslizamientos tierra">
    <p:spTree>
      <p:nvGrpSpPr>
        <p:cNvPr id="1" name="Shape 268"/>
        <p:cNvGrpSpPr/>
        <p:nvPr/>
      </p:nvGrpSpPr>
      <p:grpSpPr>
        <a:xfrm>
          <a:off x="0" y="0"/>
          <a:ext cx="0" cy="0"/>
          <a:chOff x="0" y="0"/>
          <a:chExt cx="0" cy="0"/>
        </a:xfrm>
      </p:grpSpPr>
      <p:pic>
        <p:nvPicPr>
          <p:cNvPr id="2" name="Google Shape;269;p109" descr="Forma, Rectángulo&#10;&#10;Descripción generada automáticamente con confianza media">
            <a:extLst>
              <a:ext uri="{FF2B5EF4-FFF2-40B4-BE49-F238E27FC236}">
                <a16:creationId xmlns:a16="http://schemas.microsoft.com/office/drawing/2014/main" id="{869F23C8-891F-6C03-CC5F-C67D7A159BB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70;p109" descr="Forma&#10;&#10;Descripción generada automáticamente con confianza baja">
            <a:extLst>
              <a:ext uri="{FF2B5EF4-FFF2-40B4-BE49-F238E27FC236}">
                <a16:creationId xmlns:a16="http://schemas.microsoft.com/office/drawing/2014/main" id="{71BE0936-186B-027F-B5DC-208649B9FD0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71;p109">
            <a:extLst>
              <a:ext uri="{FF2B5EF4-FFF2-40B4-BE49-F238E27FC236}">
                <a16:creationId xmlns:a16="http://schemas.microsoft.com/office/drawing/2014/main" id="{4236693B-99B2-3F8A-E25C-C070F596100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563A12"/>
              </a:gs>
              <a:gs pos="70000">
                <a:srgbClr val="2D4A19"/>
              </a:gs>
              <a:gs pos="100000">
                <a:srgbClr val="37591F"/>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72;p109">
            <a:extLst>
              <a:ext uri="{FF2B5EF4-FFF2-40B4-BE49-F238E27FC236}">
                <a16:creationId xmlns:a16="http://schemas.microsoft.com/office/drawing/2014/main" id="{8EC8EB55-B1CB-9B9F-77DA-F689B8A65E10}"/>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73;p109">
            <a:extLst>
              <a:ext uri="{FF2B5EF4-FFF2-40B4-BE49-F238E27FC236}">
                <a16:creationId xmlns:a16="http://schemas.microsoft.com/office/drawing/2014/main" id="{3E916F21-2940-9F0E-2274-E831AF465D29}"/>
              </a:ext>
            </a:extLst>
          </p:cNvPr>
          <p:cNvSpPr txBox="1">
            <a:spLocks noChangeArrowheads="1"/>
          </p:cNvSpPr>
          <p:nvPr/>
        </p:nvSpPr>
        <p:spPr bwMode="auto">
          <a:xfrm>
            <a:off x="4394200" y="9525"/>
            <a:ext cx="4054475" cy="646113"/>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Pronóstico de la Amenaza por</a:t>
            </a:r>
            <a:endParaRPr lang="es-CO" altLang="es-CO"/>
          </a:p>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Deslizamientos de Tierra</a:t>
            </a:r>
            <a:endParaRPr lang="es-CO" altLang="es-CO"/>
          </a:p>
        </p:txBody>
      </p:sp>
      <p:pic>
        <p:nvPicPr>
          <p:cNvPr id="7" name="Google Shape;274;p109">
            <a:extLst>
              <a:ext uri="{FF2B5EF4-FFF2-40B4-BE49-F238E27FC236}">
                <a16:creationId xmlns:a16="http://schemas.microsoft.com/office/drawing/2014/main" id="{F3582EFD-2D89-CB7C-4065-530020EAA084}"/>
              </a:ext>
            </a:extLst>
          </p:cNvPr>
          <p:cNvPicPr preferRelativeResize="0">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709988" y="-9525"/>
            <a:ext cx="663575"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5" name="Google Shape;275;p109"/>
          <p:cNvSpPr txBox="1">
            <a:spLocks noGrp="1"/>
          </p:cNvSpPr>
          <p:nvPr>
            <p:ph type="body" idx="1"/>
          </p:nvPr>
        </p:nvSpPr>
        <p:spPr>
          <a:xfrm>
            <a:off x="3741738" y="769938"/>
            <a:ext cx="4708525" cy="376237"/>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1299251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276"/>
        <p:cNvGrpSpPr/>
        <p:nvPr/>
      </p:nvGrpSpPr>
      <p:grpSpPr>
        <a:xfrm>
          <a:off x="0" y="0"/>
          <a:ext cx="0" cy="0"/>
          <a:chOff x="0" y="0"/>
          <a:chExt cx="0" cy="0"/>
        </a:xfrm>
      </p:grpSpPr>
      <p:pic>
        <p:nvPicPr>
          <p:cNvPr id="2" name="Google Shape;277;p110" descr="Forma, Rectángulo&#10;&#10;Descripción generada automáticamente con confianza media">
            <a:extLst>
              <a:ext uri="{FF2B5EF4-FFF2-40B4-BE49-F238E27FC236}">
                <a16:creationId xmlns:a16="http://schemas.microsoft.com/office/drawing/2014/main" id="{F9425BD6-816E-B357-233B-BBD2DADBEF6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78;p110" descr="Forma&#10;&#10;Descripción generada automáticamente con confianza baja">
            <a:extLst>
              <a:ext uri="{FF2B5EF4-FFF2-40B4-BE49-F238E27FC236}">
                <a16:creationId xmlns:a16="http://schemas.microsoft.com/office/drawing/2014/main" id="{B7D21304-E329-CF23-80E2-2FF4772269D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79;p110">
            <a:extLst>
              <a:ext uri="{FF2B5EF4-FFF2-40B4-BE49-F238E27FC236}">
                <a16:creationId xmlns:a16="http://schemas.microsoft.com/office/drawing/2014/main" id="{93F6257D-8D0F-8A63-D408-32F223B46D79}"/>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FFD966"/>
              </a:gs>
              <a:gs pos="36000">
                <a:srgbClr val="FF0000"/>
              </a:gs>
              <a:gs pos="92000">
                <a:srgbClr val="833C0B"/>
              </a:gs>
              <a:gs pos="100000">
                <a:srgbClr val="833C0B"/>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80;p110">
            <a:extLst>
              <a:ext uri="{FF2B5EF4-FFF2-40B4-BE49-F238E27FC236}">
                <a16:creationId xmlns:a16="http://schemas.microsoft.com/office/drawing/2014/main" id="{E242735E-4757-B910-A202-1EF468689A37}"/>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81;p110">
            <a:extLst>
              <a:ext uri="{FF2B5EF4-FFF2-40B4-BE49-F238E27FC236}">
                <a16:creationId xmlns:a16="http://schemas.microsoft.com/office/drawing/2014/main" id="{F24C59A9-9BD1-FFDB-89CE-0F15FFF66255}"/>
              </a:ext>
            </a:extLst>
          </p:cNvPr>
          <p:cNvSpPr txBox="1">
            <a:spLocks noChangeArrowheads="1"/>
          </p:cNvSpPr>
          <p:nvPr/>
        </p:nvSpPr>
        <p:spPr bwMode="auto">
          <a:xfrm>
            <a:off x="4062413" y="9525"/>
            <a:ext cx="4610100" cy="646113"/>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Pronóstico de la Amenaza por</a:t>
            </a:r>
            <a:endParaRPr lang="es-CO" altLang="es-CO"/>
          </a:p>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Incendios de la Cobertura Vegetal</a:t>
            </a:r>
            <a:endParaRPr lang="es-CO" altLang="es-CO"/>
          </a:p>
        </p:txBody>
      </p:sp>
      <p:pic>
        <p:nvPicPr>
          <p:cNvPr id="7" name="Google Shape;282;p110">
            <a:extLst>
              <a:ext uri="{FF2B5EF4-FFF2-40B4-BE49-F238E27FC236}">
                <a16:creationId xmlns:a16="http://schemas.microsoft.com/office/drawing/2014/main" id="{06DAC1CD-1E24-DF40-39B5-2C29562E521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3" y="73025"/>
            <a:ext cx="3698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 name="Google Shape;283;p110"/>
          <p:cNvSpPr txBox="1">
            <a:spLocks noGrp="1"/>
          </p:cNvSpPr>
          <p:nvPr>
            <p:ph type="body" idx="1"/>
          </p:nvPr>
        </p:nvSpPr>
        <p:spPr>
          <a:xfrm>
            <a:off x="3741738" y="769938"/>
            <a:ext cx="4708525" cy="376237"/>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6129230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2801428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1_Alertas Hidrológicas">
  <p:cSld name="1_Alertas Hidrológicas">
    <p:spTree>
      <p:nvGrpSpPr>
        <p:cNvPr id="1" name="Shape 705"/>
        <p:cNvGrpSpPr/>
        <p:nvPr/>
      </p:nvGrpSpPr>
      <p:grpSpPr>
        <a:xfrm>
          <a:off x="0" y="0"/>
          <a:ext cx="0" cy="0"/>
          <a:chOff x="0" y="0"/>
          <a:chExt cx="0" cy="0"/>
        </a:xfrm>
      </p:grpSpPr>
      <p:pic>
        <p:nvPicPr>
          <p:cNvPr id="2" name="Google Shape;706;p70">
            <a:extLst>
              <a:ext uri="{FF2B5EF4-FFF2-40B4-BE49-F238E27FC236}">
                <a16:creationId xmlns:a16="http://schemas.microsoft.com/office/drawing/2014/main" id="{512FB2FF-4F04-4C9F-79A6-70772A265E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577" t="12900" r="2" b="27872"/>
          <a:stretch>
            <a:fillRect/>
          </a:stretch>
        </p:blipFill>
        <p:spPr bwMode="auto">
          <a:xfrm>
            <a:off x="0" y="1947863"/>
            <a:ext cx="12188825"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707;p70">
            <a:extLst>
              <a:ext uri="{FF2B5EF4-FFF2-40B4-BE49-F238E27FC236}">
                <a16:creationId xmlns:a16="http://schemas.microsoft.com/office/drawing/2014/main" id="{E2F10759-0509-8701-5E2F-79105C262B42}"/>
              </a:ext>
            </a:extLst>
          </p:cNvPr>
          <p:cNvSpPr/>
          <p:nvPr/>
        </p:nvSpPr>
        <p:spPr>
          <a:xfrm>
            <a:off x="-3175" y="222250"/>
            <a:ext cx="12192000" cy="6470650"/>
          </a:xfrm>
          <a:prstGeom prst="rect">
            <a:avLst/>
          </a:prstGeom>
          <a:gradFill>
            <a:gsLst>
              <a:gs pos="0">
                <a:srgbClr val="1E4E79">
                  <a:alpha val="10980"/>
                </a:srgbClr>
              </a:gs>
              <a:gs pos="37000">
                <a:schemeClr val="lt1"/>
              </a:gs>
              <a:gs pos="100000">
                <a:schemeClr val="lt1"/>
              </a:gs>
            </a:gsLst>
            <a:lin ang="16200000" scaled="0"/>
          </a:grad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kern="0">
              <a:solidFill>
                <a:schemeClr val="lt1"/>
              </a:solidFill>
              <a:latin typeface="Arial"/>
              <a:ea typeface="Arial"/>
              <a:cs typeface="Arial"/>
              <a:sym typeface="Arial"/>
            </a:endParaRPr>
          </a:p>
        </p:txBody>
      </p:sp>
      <p:sp>
        <p:nvSpPr>
          <p:cNvPr id="4" name="Google Shape;708;p70">
            <a:extLst>
              <a:ext uri="{FF2B5EF4-FFF2-40B4-BE49-F238E27FC236}">
                <a16:creationId xmlns:a16="http://schemas.microsoft.com/office/drawing/2014/main" id="{593E3D24-AF84-38AC-D0A6-44CF01E029C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004177"/>
              </a:gs>
              <a:gs pos="20000">
                <a:srgbClr val="004177"/>
              </a:gs>
              <a:gs pos="52998">
                <a:srgbClr val="005EAC"/>
              </a:gs>
              <a:gs pos="91000">
                <a:srgbClr val="2E75B5"/>
              </a:gs>
              <a:gs pos="100000">
                <a:srgbClr val="2E75B5"/>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709;p70">
            <a:extLst>
              <a:ext uri="{FF2B5EF4-FFF2-40B4-BE49-F238E27FC236}">
                <a16:creationId xmlns:a16="http://schemas.microsoft.com/office/drawing/2014/main" id="{6D70495B-D78A-9071-868D-2BC8BB989F0C}"/>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p>
        </p:txBody>
      </p:sp>
      <p:pic>
        <p:nvPicPr>
          <p:cNvPr id="6" name="Google Shape;710;p70">
            <a:extLst>
              <a:ext uri="{FF2B5EF4-FFF2-40B4-BE49-F238E27FC236}">
                <a16:creationId xmlns:a16="http://schemas.microsoft.com/office/drawing/2014/main" id="{4DCF55F1-9A3E-F8C9-18C0-BA32509129A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11;p70" descr="Forma, Rectángulo&#10;&#10;Descripción generada automáticamente con confianza media">
            <a:extLst>
              <a:ext uri="{FF2B5EF4-FFF2-40B4-BE49-F238E27FC236}">
                <a16:creationId xmlns:a16="http://schemas.microsoft.com/office/drawing/2014/main" id="{34832891-BA4A-103D-1897-3313187DB4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3175"/>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12;p70" descr="Forma&#10;&#10;Descripción generada automáticamente con confianza baja">
            <a:extLst>
              <a:ext uri="{FF2B5EF4-FFF2-40B4-BE49-F238E27FC236}">
                <a16:creationId xmlns:a16="http://schemas.microsoft.com/office/drawing/2014/main" id="{9CDDD399-3F79-6C68-EB04-040AE90A367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3175"/>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713;p70">
            <a:extLst>
              <a:ext uri="{FF2B5EF4-FFF2-40B4-BE49-F238E27FC236}">
                <a16:creationId xmlns:a16="http://schemas.microsoft.com/office/drawing/2014/main" id="{A16C4602-2196-2BB6-041E-EE0CC9718441}"/>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Tree>
    <p:extLst>
      <p:ext uri="{BB962C8B-B14F-4D97-AF65-F5344CB8AC3E}">
        <p14:creationId xmlns:p14="http://schemas.microsoft.com/office/powerpoint/2010/main" val="206222915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0480147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4888455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8069324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765952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4001645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4590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1610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793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8208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550920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15136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72077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633161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587906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53884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059674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009472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48112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4739199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870323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95428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09906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829405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1762421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673283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2642893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1210338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61910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34564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21459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7040166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8/12/2024</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89607210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089161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4803926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436689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5192014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3386294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4736073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608212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4314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3995101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812019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4126067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9148749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5540370"/>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424624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532830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653764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331252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576459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383825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226913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472911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855399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036214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583571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8864690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726356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052335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5743352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678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Imagen 3" descr="Forma, Rectángulo&#10;&#10;Descripción generada automáticamente con confianza media">
            <a:extLst>
              <a:ext uri="{FF2B5EF4-FFF2-40B4-BE49-F238E27FC236}">
                <a16:creationId xmlns:a16="http://schemas.microsoft.com/office/drawing/2014/main" id="{78869EDE-A15F-3139-AEA9-58AD25DFD5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DB745BB5-15A9-C3AE-6489-B87077E4537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739810D1-9D2F-D011-212F-64BA0C9FE44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3">
            <a:extLst>
              <a:ext uri="{FF2B5EF4-FFF2-40B4-BE49-F238E27FC236}">
                <a16:creationId xmlns:a16="http://schemas.microsoft.com/office/drawing/2014/main" id="{317D77C4-F04E-F9EA-C88A-AA82E6124FF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0EA513E-3B0A-4320-895A-FD16BDDFE80E}" type="datetimeFigureOut">
              <a:rPr lang="es-CO"/>
              <a:pPr>
                <a:defRPr/>
              </a:pPr>
              <a:t>8/12/2024</a:t>
            </a:fld>
            <a:endParaRPr lang="es-CO"/>
          </a:p>
        </p:txBody>
      </p:sp>
      <p:sp>
        <p:nvSpPr>
          <p:cNvPr id="8" name="Marcador de pie de página 4">
            <a:extLst>
              <a:ext uri="{FF2B5EF4-FFF2-40B4-BE49-F238E27FC236}">
                <a16:creationId xmlns:a16="http://schemas.microsoft.com/office/drawing/2014/main" id="{2086CA4E-11FC-4B54-8567-00B0D3133614}"/>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84623AF6-EA5E-946C-40CE-8160AE02811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220F01F-7A44-4C35-AFD6-5F43437C6A2A}" type="slidenum">
              <a:rPr lang="es-CO"/>
              <a:pPr>
                <a:defRPr/>
              </a:pPr>
              <a:t>‹Nº›</a:t>
            </a:fld>
            <a:endParaRPr lang="es-CO"/>
          </a:p>
        </p:txBody>
      </p:sp>
    </p:spTree>
    <p:extLst>
      <p:ext uri="{BB962C8B-B14F-4D97-AF65-F5344CB8AC3E}">
        <p14:creationId xmlns:p14="http://schemas.microsoft.com/office/powerpoint/2010/main" val="1680312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091955"/>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8578365"/>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06947018"/>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2867405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240167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388412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38023975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7038675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947524611"/>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127877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1833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49083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735666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5188924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481003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4212053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949663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776331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0293894"/>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0177803"/>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39159478"/>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332311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951588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926728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437675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5490509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2269245"/>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8229198"/>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6734195"/>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568892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4126499"/>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0898223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621474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18000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45252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5940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3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20285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116535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3519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4854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8/12/2024</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1622803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256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50532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3595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8C70D02D-701F-00C6-EF45-6B142290A7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B8F52B1F-1465-09BA-C766-DDEA183C38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8">
            <a:extLst>
              <a:ext uri="{FF2B5EF4-FFF2-40B4-BE49-F238E27FC236}">
                <a16:creationId xmlns:a16="http://schemas.microsoft.com/office/drawing/2014/main" id="{E55E04C2-4AE7-CB62-509B-349C273F714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EAF897AD-7A47-34C2-BE13-2240F0CA198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10">
            <a:extLst>
              <a:ext uri="{FF2B5EF4-FFF2-40B4-BE49-F238E27FC236}">
                <a16:creationId xmlns:a16="http://schemas.microsoft.com/office/drawing/2014/main" id="{4DA7202F-68DA-47E6-070F-359E96588FC3}"/>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7692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5ECE49F6-D660-0D0F-2D39-12FCAA38959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B45FFD78-B266-AED7-A72E-512FBAA998A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87E84CA1-9B21-39D0-70FE-B4B3C6FEC279}"/>
              </a:ext>
            </a:extLst>
          </p:cNvPr>
          <p:cNvCxnSpPr/>
          <p:nvPr userDrawn="1"/>
        </p:nvCxnSpPr>
        <p:spPr>
          <a:xfrm>
            <a:off x="4973638"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CuadroTexto 9">
            <a:extLst>
              <a:ext uri="{FF2B5EF4-FFF2-40B4-BE49-F238E27FC236}">
                <a16:creationId xmlns:a16="http://schemas.microsoft.com/office/drawing/2014/main" id="{D3CB58D5-7B02-BD67-97BD-92B48F786F91}"/>
              </a:ext>
            </a:extLst>
          </p:cNvPr>
          <p:cNvSpPr txBox="1">
            <a:spLocks noChangeArrowheads="1"/>
          </p:cNvSpPr>
          <p:nvPr userDrawn="1"/>
        </p:nvSpPr>
        <p:spPr bwMode="auto">
          <a:xfrm>
            <a:off x="5154613" y="1981200"/>
            <a:ext cx="5280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en las últimas 4 horas</a:t>
            </a:r>
            <a:endParaRPr lang="es-MX" altLang="es-CO" sz="1400" b="1">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ángulo 5">
            <a:extLst>
              <a:ext uri="{FF2B5EF4-FFF2-40B4-BE49-F238E27FC236}">
                <a16:creationId xmlns:a16="http://schemas.microsoft.com/office/drawing/2014/main" id="{E9F99DFE-686C-0BE9-4C34-5872EE049040}"/>
              </a:ext>
            </a:extLst>
          </p:cNvPr>
          <p:cNvSpPr/>
          <p:nvPr userDrawn="1"/>
        </p:nvSpPr>
        <p:spPr>
          <a:xfrm>
            <a:off x="658813" y="1444625"/>
            <a:ext cx="3675062"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7" name="CuadroTexto 11">
            <a:extLst>
              <a:ext uri="{FF2B5EF4-FFF2-40B4-BE49-F238E27FC236}">
                <a16:creationId xmlns:a16="http://schemas.microsoft.com/office/drawing/2014/main" id="{0C895735-8E16-1C19-74FD-92F5175E7459}"/>
              </a:ext>
            </a:extLst>
          </p:cNvPr>
          <p:cNvSpPr txBox="1">
            <a:spLocks noChangeArrowheads="1"/>
          </p:cNvSpPr>
          <p:nvPr userDrawn="1"/>
        </p:nvSpPr>
        <p:spPr bwMode="auto">
          <a:xfrm>
            <a:off x="976313" y="1444625"/>
            <a:ext cx="3024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b="1">
                <a:solidFill>
                  <a:srgbClr val="000000"/>
                </a:solidFill>
                <a:latin typeface="Verdana" panose="020B0604030504040204" pitchFamily="34" charset="0"/>
                <a:ea typeface="Verdana" panose="020B0604030504040204" pitchFamily="34" charset="0"/>
                <a:cs typeface="Verdana" panose="020B0604030504040204" pitchFamily="34" charset="0"/>
              </a:rPr>
              <a:t>Situación Actual</a:t>
            </a:r>
            <a:endParaRPr lang="es-MX" altLang="es-CO"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50DB717D-1797-AC86-6A86-0060AEFF9809}"/>
              </a:ext>
            </a:extLst>
          </p:cNvPr>
          <p:cNvSpPr/>
          <p:nvPr userDrawn="1"/>
        </p:nvSpPr>
        <p:spPr>
          <a:xfrm>
            <a:off x="6743700" y="1433513"/>
            <a:ext cx="3676650" cy="4064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9" name="CuadroTexto 13">
            <a:extLst>
              <a:ext uri="{FF2B5EF4-FFF2-40B4-BE49-F238E27FC236}">
                <a16:creationId xmlns:a16="http://schemas.microsoft.com/office/drawing/2014/main" id="{E016AA90-6777-6831-B887-70B372C70B87}"/>
              </a:ext>
            </a:extLst>
          </p:cNvPr>
          <p:cNvSpPr txBox="1">
            <a:spLocks noChangeArrowheads="1"/>
          </p:cNvSpPr>
          <p:nvPr userDrawn="1"/>
        </p:nvSpPr>
        <p:spPr bwMode="auto">
          <a:xfrm>
            <a:off x="7529513" y="1444625"/>
            <a:ext cx="2106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b="1">
                <a:solidFill>
                  <a:srgbClr val="000000"/>
                </a:solidFill>
                <a:latin typeface="Verdana" panose="020B0604030504040204" pitchFamily="34" charset="0"/>
                <a:ea typeface="Verdana" panose="020B0604030504040204" pitchFamily="34" charset="0"/>
                <a:cs typeface="Verdana" panose="020B0604030504040204" pitchFamily="34" charset="0"/>
              </a:rPr>
              <a:t>Para destacar</a:t>
            </a:r>
            <a:endParaRPr lang="es-MX" altLang="es-CO"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 name="Conector recto 9">
            <a:extLst>
              <a:ext uri="{FF2B5EF4-FFF2-40B4-BE49-F238E27FC236}">
                <a16:creationId xmlns:a16="http://schemas.microsoft.com/office/drawing/2014/main" id="{47A159DE-D6B3-0CA1-4D0E-950B1B0FB3F4}"/>
              </a:ext>
            </a:extLst>
          </p:cNvPr>
          <p:cNvCxnSpPr/>
          <p:nvPr userDrawn="1"/>
        </p:nvCxnSpPr>
        <p:spPr>
          <a:xfrm>
            <a:off x="4973638" y="3611563"/>
            <a:ext cx="6711950"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CuadroTexto 15">
            <a:extLst>
              <a:ext uri="{FF2B5EF4-FFF2-40B4-BE49-F238E27FC236}">
                <a16:creationId xmlns:a16="http://schemas.microsoft.com/office/drawing/2014/main" id="{228144A7-FB0B-2614-5809-26969116DE13}"/>
              </a:ext>
            </a:extLst>
          </p:cNvPr>
          <p:cNvSpPr txBox="1">
            <a:spLocks noChangeArrowheads="1"/>
          </p:cNvSpPr>
          <p:nvPr userDrawn="1"/>
        </p:nvSpPr>
        <p:spPr bwMode="auto">
          <a:xfrm>
            <a:off x="5154613" y="3738563"/>
            <a:ext cx="5280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7F7F7F"/>
                </a:solidFill>
                <a:latin typeface="Verdana" panose="020B0604030504040204" pitchFamily="34" charset="0"/>
                <a:ea typeface="Verdana" panose="020B0604030504040204" pitchFamily="34" charset="0"/>
                <a:cs typeface="Verdana" panose="020B0604030504040204" pitchFamily="34" charset="0"/>
              </a:rPr>
              <a:t>Alertas Vigentes</a:t>
            </a:r>
            <a:endParaRPr lang="es-MX" altLang="es-CO" sz="1400" b="1">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Imagen 16">
            <a:extLst>
              <a:ext uri="{FF2B5EF4-FFF2-40B4-BE49-F238E27FC236}">
                <a16:creationId xmlns:a16="http://schemas.microsoft.com/office/drawing/2014/main" id="{026EEF16-D19A-0694-1A1B-425C1B14D55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D4247A10-6FCA-6118-CD21-7544A55F16C8}"/>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4" name="CuadroTexto 18">
            <a:extLst>
              <a:ext uri="{FF2B5EF4-FFF2-40B4-BE49-F238E27FC236}">
                <a16:creationId xmlns:a16="http://schemas.microsoft.com/office/drawing/2014/main" id="{754479E1-B0BD-3352-9C2F-46C4A830BBF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383757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913FC8F5-2847-1955-972F-241F4973ABD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5B051B2E-0002-7323-01D1-76F935C2C6E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5" name="Conector recto 4">
            <a:extLst>
              <a:ext uri="{FF2B5EF4-FFF2-40B4-BE49-F238E27FC236}">
                <a16:creationId xmlns:a16="http://schemas.microsoft.com/office/drawing/2014/main" id="{6CAF8BBE-3827-DEEC-9005-F7182E45C05E}"/>
              </a:ext>
            </a:extLst>
          </p:cNvPr>
          <p:cNvCxnSpPr/>
          <p:nvPr userDrawn="1"/>
        </p:nvCxnSpPr>
        <p:spPr>
          <a:xfrm>
            <a:off x="4856163"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C27C2A01-10BC-8A28-5B9A-F081B3FB6B73}"/>
              </a:ext>
            </a:extLst>
          </p:cNvPr>
          <p:cNvSpPr/>
          <p:nvPr userDrawn="1"/>
        </p:nvSpPr>
        <p:spPr>
          <a:xfrm>
            <a:off x="465138" y="1444625"/>
            <a:ext cx="4116387"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7" name="CuadroTexto 10">
            <a:extLst>
              <a:ext uri="{FF2B5EF4-FFF2-40B4-BE49-F238E27FC236}">
                <a16:creationId xmlns:a16="http://schemas.microsoft.com/office/drawing/2014/main" id="{881BDF21-0FD4-0CBD-2B97-B1F55265653F}"/>
              </a:ext>
            </a:extLst>
          </p:cNvPr>
          <p:cNvSpPr txBox="1">
            <a:spLocks noChangeArrowheads="1"/>
          </p:cNvSpPr>
          <p:nvPr userDrawn="1"/>
        </p:nvSpPr>
        <p:spPr bwMode="auto">
          <a:xfrm>
            <a:off x="552450" y="1490663"/>
            <a:ext cx="394335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300" b="1">
                <a:solidFill>
                  <a:srgbClr val="000000"/>
                </a:solidFill>
                <a:latin typeface="Verdana" panose="020B0604030504040204" pitchFamily="34" charset="0"/>
                <a:ea typeface="Verdana" panose="020B0604030504040204" pitchFamily="34" charset="0"/>
                <a:cs typeface="Verdana" panose="020B0604030504040204" pitchFamily="34" charset="0"/>
              </a:rPr>
              <a:t>Distribución espacial de la precipitación</a:t>
            </a:r>
            <a:endParaRPr lang="es-MX" altLang="es-CO" sz="1300"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FDA4E2B4-7529-4298-3FCC-5C77C000241D}"/>
              </a:ext>
            </a:extLst>
          </p:cNvPr>
          <p:cNvSpPr/>
          <p:nvPr userDrawn="1"/>
        </p:nvSpPr>
        <p:spPr>
          <a:xfrm>
            <a:off x="5154613" y="1433513"/>
            <a:ext cx="6562725" cy="4064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9" name="CuadroTexto 12">
            <a:extLst>
              <a:ext uri="{FF2B5EF4-FFF2-40B4-BE49-F238E27FC236}">
                <a16:creationId xmlns:a16="http://schemas.microsoft.com/office/drawing/2014/main" id="{0CF59D61-70A7-46E6-5109-488AC3536B9F}"/>
              </a:ext>
            </a:extLst>
          </p:cNvPr>
          <p:cNvSpPr txBox="1">
            <a:spLocks noChangeArrowheads="1"/>
          </p:cNvSpPr>
          <p:nvPr userDrawn="1"/>
        </p:nvSpPr>
        <p:spPr bwMode="auto">
          <a:xfrm>
            <a:off x="5210175" y="1509713"/>
            <a:ext cx="64738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100" b="1" dirty="0">
                <a:solidFill>
                  <a:srgbClr val="000000"/>
                </a:solidFill>
                <a:latin typeface="Verdana" panose="020B0604030504040204" pitchFamily="34" charset="0"/>
                <a:ea typeface="Verdana" panose="020B0604030504040204" pitchFamily="34" charset="0"/>
                <a:cs typeface="Verdana" panose="020B0604030504040204" pitchFamily="34" charset="0"/>
              </a:rPr>
              <a:t>Precipitación (Estaciones de referencia, comparación mes-década-climatología)</a:t>
            </a:r>
            <a:endParaRPr lang="es-MX" altLang="es-CO" sz="1100" b="1"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13">
            <a:extLst>
              <a:ext uri="{FF2B5EF4-FFF2-40B4-BE49-F238E27FC236}">
                <a16:creationId xmlns:a16="http://schemas.microsoft.com/office/drawing/2014/main" id="{52C94EF5-8A15-8A2D-6607-60757008EF62}"/>
              </a:ext>
            </a:extLst>
          </p:cNvPr>
          <p:cNvSpPr txBox="1">
            <a:spLocks noChangeArrowheads="1"/>
          </p:cNvSpPr>
          <p:nvPr userDrawn="1"/>
        </p:nvSpPr>
        <p:spPr bwMode="auto">
          <a:xfrm>
            <a:off x="5121275" y="6140450"/>
            <a:ext cx="6684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CO" altLang="es-CO" sz="800" dirty="0">
                <a:solidFill>
                  <a:srgbClr val="000000"/>
                </a:solidFill>
                <a:latin typeface="Verdana" panose="020B0604030504040204" pitchFamily="34" charset="0"/>
                <a:ea typeface="Verdana" panose="020B0604030504040204" pitchFamily="34" charset="0"/>
                <a:cs typeface="Verdana" panose="020B0604030504040204" pitchFamily="34" charset="0"/>
              </a:rPr>
              <a:t>Las líneas punteadas de color rojo corresponden a los volúmenes de lluvia del promedio climatológico de la serie 1981 -1910. Las azules muestran el acumulado decadal de precipitación. Las barras horizontales denotan las lluvia acumulada en 24 horas </a:t>
            </a:r>
          </a:p>
        </p:txBody>
      </p:sp>
      <p:pic>
        <p:nvPicPr>
          <p:cNvPr id="11" name="Imagen 14">
            <a:extLst>
              <a:ext uri="{FF2B5EF4-FFF2-40B4-BE49-F238E27FC236}">
                <a16:creationId xmlns:a16="http://schemas.microsoft.com/office/drawing/2014/main" id="{D3B4D840-C52B-8D80-320C-386662FBE2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ángulo: esquinas superiores redondeadas 11">
            <a:extLst>
              <a:ext uri="{FF2B5EF4-FFF2-40B4-BE49-F238E27FC236}">
                <a16:creationId xmlns:a16="http://schemas.microsoft.com/office/drawing/2014/main" id="{660B1958-E0C5-9FDA-01DC-5345872FBDD7}"/>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3" name="CuadroTexto 16">
            <a:extLst>
              <a:ext uri="{FF2B5EF4-FFF2-40B4-BE49-F238E27FC236}">
                <a16:creationId xmlns:a16="http://schemas.microsoft.com/office/drawing/2014/main" id="{D89BB913-7ED2-F360-ED62-A334B7F4F24C}"/>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6815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686D843E-D0A3-8312-8DE4-EDAA4E2F5C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4E682DF6-744C-86CC-7DC6-52E019D91BF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73B81C13-1FAC-72D5-5CA9-E34EB5E5AD9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729DD05B-B951-54E4-9C63-09F27A97A165}"/>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0">
            <a:extLst>
              <a:ext uri="{FF2B5EF4-FFF2-40B4-BE49-F238E27FC236}">
                <a16:creationId xmlns:a16="http://schemas.microsoft.com/office/drawing/2014/main" id="{B397BDE7-957E-7509-DFC3-26FEA3948EDD}"/>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181668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28B3F436-753B-FC8D-6426-D4EEA31EB7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96D0B4FC-9697-6585-A4DA-C631B1900E1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E3424191-5D42-63C1-A02A-90FAE2848D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1925" y="1778000"/>
            <a:ext cx="7921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B4FE086-A793-4CC6-9B97-FE0D7D68244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E2A4032-43DA-31C1-59C8-6EA71E35F330}"/>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1218C2E1-BE0F-26E4-7877-5C4D64FACE1A}"/>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26840130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1D257768-F505-BB70-F105-1C1B9F4D2A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2D079C52-4485-1071-6322-19C281D9993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B259FA30-7CAC-365C-A1E0-C9655114B1E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1778000"/>
            <a:ext cx="7921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89793CC-DE2F-90FD-FC63-20452EAF663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71E4F23-6A0C-6EFC-E56A-A7029A9BDC3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8F469487-3D9B-40B1-F81C-D390D417D66A}"/>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6810917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5107C1A3-22AE-8352-33F3-444AF7F068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E2A1C8CD-679E-BD9B-0093-E3F355F721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21230867-C9DE-AFB0-606F-45CB97C3321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8113" y="1782763"/>
            <a:ext cx="792321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CED0702-164B-5B48-7126-9E6C993ECEB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2A42C-CAD0-5317-B00A-EA0005E38DE5}"/>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57559E63-2C72-7C45-61FD-A85B9784A662}"/>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507880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55D1E7B-37B9-68D6-DB7C-740C35704E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4">
            <a:extLst>
              <a:ext uri="{FF2B5EF4-FFF2-40B4-BE49-F238E27FC236}">
                <a16:creationId xmlns:a16="http://schemas.microsoft.com/office/drawing/2014/main" id="{BF6C7F04-C070-571E-B29E-A32F3AE21CF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8" name="Imagen 5">
            <a:extLst>
              <a:ext uri="{FF2B5EF4-FFF2-40B4-BE49-F238E27FC236}">
                <a16:creationId xmlns:a16="http://schemas.microsoft.com/office/drawing/2014/main" id="{40FAE563-E39A-F487-8D51-650D412D15F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2"/>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9" name="Marcador de fecha 6">
            <a:extLst>
              <a:ext uri="{FF2B5EF4-FFF2-40B4-BE49-F238E27FC236}">
                <a16:creationId xmlns:a16="http://schemas.microsoft.com/office/drawing/2014/main" id="{EA96C13F-4A50-A514-818C-8E790491CFA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72CD9AEA-CB9C-4EC8-952E-898E7A0409F5}" type="datetimeFigureOut">
              <a:rPr lang="es-CO"/>
              <a:pPr>
                <a:defRPr/>
              </a:pPr>
              <a:t>8/12/2024</a:t>
            </a:fld>
            <a:endParaRPr lang="es-CO"/>
          </a:p>
        </p:txBody>
      </p:sp>
      <p:sp>
        <p:nvSpPr>
          <p:cNvPr id="10" name="Marcador de pie de página 7">
            <a:extLst>
              <a:ext uri="{FF2B5EF4-FFF2-40B4-BE49-F238E27FC236}">
                <a16:creationId xmlns:a16="http://schemas.microsoft.com/office/drawing/2014/main" id="{4C3227F0-229A-9EE0-7A2E-DA6DD5ACAE6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2" name="Marcador de número de diapositiva 8">
            <a:extLst>
              <a:ext uri="{FF2B5EF4-FFF2-40B4-BE49-F238E27FC236}">
                <a16:creationId xmlns:a16="http://schemas.microsoft.com/office/drawing/2014/main" id="{1A126762-9775-4612-0DF7-8D605F3C7AD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C6F7549-F1E2-4F50-B82E-872AE915BB68}" type="slidenum">
              <a:rPr lang="es-CO"/>
              <a:pPr>
                <a:defRPr/>
              </a:pPr>
              <a:t>‹Nº›</a:t>
            </a:fld>
            <a:endParaRPr lang="es-CO"/>
          </a:p>
        </p:txBody>
      </p:sp>
    </p:spTree>
    <p:extLst>
      <p:ext uri="{BB962C8B-B14F-4D97-AF65-F5344CB8AC3E}">
        <p14:creationId xmlns:p14="http://schemas.microsoft.com/office/powerpoint/2010/main" val="1141020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405273F2-F461-8F82-F068-B736FFB88E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3DBEF569-DDC1-C50C-3070-9C8D7E62ABD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A5369620-4CC0-C3AC-D92C-CA46BC13E0B8}"/>
              </a:ext>
            </a:extLst>
          </p:cNvPr>
          <p:cNvCxnSpPr/>
          <p:nvPr userDrawn="1"/>
        </p:nvCxnSpPr>
        <p:spPr>
          <a:xfrm>
            <a:off x="6096000"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Rectángulo 4">
            <a:extLst>
              <a:ext uri="{FF2B5EF4-FFF2-40B4-BE49-F238E27FC236}">
                <a16:creationId xmlns:a16="http://schemas.microsoft.com/office/drawing/2014/main" id="{D5B02D15-25B3-FB99-6448-9F93EBBC8C02}"/>
              </a:ext>
            </a:extLst>
          </p:cNvPr>
          <p:cNvSpPr/>
          <p:nvPr userDrawn="1"/>
        </p:nvSpPr>
        <p:spPr>
          <a:xfrm>
            <a:off x="465138" y="1444625"/>
            <a:ext cx="5411787"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6" name="CuadroTexto 10">
            <a:extLst>
              <a:ext uri="{FF2B5EF4-FFF2-40B4-BE49-F238E27FC236}">
                <a16:creationId xmlns:a16="http://schemas.microsoft.com/office/drawing/2014/main" id="{FA53A669-7A51-DF9A-DAA8-CA981192B494}"/>
              </a:ext>
            </a:extLst>
          </p:cNvPr>
          <p:cNvSpPr txBox="1">
            <a:spLocks noChangeArrowheads="1"/>
          </p:cNvSpPr>
          <p:nvPr userDrawn="1"/>
        </p:nvSpPr>
        <p:spPr bwMode="auto">
          <a:xfrm>
            <a:off x="517525" y="1490663"/>
            <a:ext cx="5291138"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300" b="1">
                <a:solidFill>
                  <a:srgbClr val="000000"/>
                </a:solidFill>
                <a:latin typeface="Verdana" panose="020B0604030504040204" pitchFamily="34" charset="0"/>
                <a:ea typeface="Verdana" panose="020B0604030504040204" pitchFamily="34" charset="0"/>
                <a:cs typeface="Verdana" panose="020B0604030504040204" pitchFamily="34" charset="0"/>
              </a:rPr>
              <a:t>Mapa de análisis de la situación sinóptica en superficie</a:t>
            </a:r>
            <a:endParaRPr lang="es-MX" altLang="es-CO" sz="1300"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ángulo 6">
            <a:extLst>
              <a:ext uri="{FF2B5EF4-FFF2-40B4-BE49-F238E27FC236}">
                <a16:creationId xmlns:a16="http://schemas.microsoft.com/office/drawing/2014/main" id="{AB54BA42-D970-5765-5840-FF41DB4371D9}"/>
              </a:ext>
            </a:extLst>
          </p:cNvPr>
          <p:cNvSpPr/>
          <p:nvPr userDrawn="1"/>
        </p:nvSpPr>
        <p:spPr>
          <a:xfrm>
            <a:off x="6315075" y="1433513"/>
            <a:ext cx="5402263" cy="406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8" name="CuadroTexto 12">
            <a:extLst>
              <a:ext uri="{FF2B5EF4-FFF2-40B4-BE49-F238E27FC236}">
                <a16:creationId xmlns:a16="http://schemas.microsoft.com/office/drawing/2014/main" id="{3939140D-8979-76A4-2784-462F9E4D4C9E}"/>
              </a:ext>
            </a:extLst>
          </p:cNvPr>
          <p:cNvSpPr txBox="1">
            <a:spLocks noChangeArrowheads="1"/>
          </p:cNvSpPr>
          <p:nvPr userDrawn="1"/>
        </p:nvSpPr>
        <p:spPr bwMode="auto">
          <a:xfrm>
            <a:off x="7653338" y="1509713"/>
            <a:ext cx="27606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100" b="1">
                <a:solidFill>
                  <a:schemeClr val="bg1"/>
                </a:solidFill>
                <a:latin typeface="Verdana" panose="020B0604030504040204" pitchFamily="34" charset="0"/>
                <a:ea typeface="Verdana" panose="020B0604030504040204" pitchFamily="34" charset="0"/>
                <a:cs typeface="Verdana" panose="020B0604030504040204" pitchFamily="34" charset="0"/>
              </a:rPr>
              <a:t>Comportamiento oleaje y viento</a:t>
            </a:r>
            <a:endParaRPr lang="es-MX" altLang="es-CO" sz="11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3">
            <a:extLst>
              <a:ext uri="{FF2B5EF4-FFF2-40B4-BE49-F238E27FC236}">
                <a16:creationId xmlns:a16="http://schemas.microsoft.com/office/drawing/2014/main" id="{8AC1F422-442A-C24A-0240-8C5E2F9BD59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E4C3A4A2-CDD2-4F4B-EF70-C8DB673A076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1" name="CuadroTexto 15">
            <a:extLst>
              <a:ext uri="{FF2B5EF4-FFF2-40B4-BE49-F238E27FC236}">
                <a16:creationId xmlns:a16="http://schemas.microsoft.com/office/drawing/2014/main" id="{A08917AC-98BD-C8FA-EED7-43FF0C79928B}"/>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883432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82ED59F4-9D64-2B30-F862-1EE502F93C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29AE9F7D-68AD-6147-489B-FAF0658883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9BD29A50-12EE-7027-F074-8568A7FD4C2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7825" y="1319213"/>
            <a:ext cx="6321425"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32">
            <a:extLst>
              <a:ext uri="{FF2B5EF4-FFF2-40B4-BE49-F238E27FC236}">
                <a16:creationId xmlns:a16="http://schemas.microsoft.com/office/drawing/2014/main" id="{9EB3AA8A-02CB-E5E2-8F61-5C3A759CDE1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31575" y="1285875"/>
            <a:ext cx="4333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02">
            <a:extLst>
              <a:ext uri="{FF2B5EF4-FFF2-40B4-BE49-F238E27FC236}">
                <a16:creationId xmlns:a16="http://schemas.microsoft.com/office/drawing/2014/main" id="{82BF9511-2BAE-53C7-5F15-25B086CEF7B3}"/>
              </a:ext>
            </a:extLst>
          </p:cNvPr>
          <p:cNvSpPr txBox="1">
            <a:spLocks noChangeArrowheads="1"/>
          </p:cNvSpPr>
          <p:nvPr userDrawn="1"/>
        </p:nvSpPr>
        <p:spPr bwMode="auto">
          <a:xfrm>
            <a:off x="11228388" y="1690688"/>
            <a:ext cx="63976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Despejado</a:t>
            </a:r>
          </a:p>
        </p:txBody>
      </p:sp>
      <p:pic>
        <p:nvPicPr>
          <p:cNvPr id="8" name="Imagen 23">
            <a:extLst>
              <a:ext uri="{FF2B5EF4-FFF2-40B4-BE49-F238E27FC236}">
                <a16:creationId xmlns:a16="http://schemas.microsoft.com/office/drawing/2014/main" id="{8BAAC1E6-BE84-E07D-EC8E-D9361BBEDFA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95063" y="2090738"/>
            <a:ext cx="5064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04">
            <a:extLst>
              <a:ext uri="{FF2B5EF4-FFF2-40B4-BE49-F238E27FC236}">
                <a16:creationId xmlns:a16="http://schemas.microsoft.com/office/drawing/2014/main" id="{0C6C6C29-B44A-4A3A-F340-AD038174B042}"/>
              </a:ext>
            </a:extLst>
          </p:cNvPr>
          <p:cNvSpPr txBox="1">
            <a:spLocks noChangeArrowheads="1"/>
          </p:cNvSpPr>
          <p:nvPr userDrawn="1"/>
        </p:nvSpPr>
        <p:spPr bwMode="auto">
          <a:xfrm>
            <a:off x="11091863" y="2498725"/>
            <a:ext cx="912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Parcialmente</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nublado</a:t>
            </a:r>
          </a:p>
        </p:txBody>
      </p:sp>
      <p:sp>
        <p:nvSpPr>
          <p:cNvPr id="10" name="TextBox 105">
            <a:extLst>
              <a:ext uri="{FF2B5EF4-FFF2-40B4-BE49-F238E27FC236}">
                <a16:creationId xmlns:a16="http://schemas.microsoft.com/office/drawing/2014/main" id="{F5E33A40-1BCC-92A1-767A-9DA57F55AFA2}"/>
              </a:ext>
            </a:extLst>
          </p:cNvPr>
          <p:cNvSpPr txBox="1">
            <a:spLocks noChangeArrowheads="1"/>
          </p:cNvSpPr>
          <p:nvPr userDrawn="1"/>
        </p:nvSpPr>
        <p:spPr bwMode="auto">
          <a:xfrm>
            <a:off x="11091863" y="3468688"/>
            <a:ext cx="912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Mayormente</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nublado</a:t>
            </a:r>
          </a:p>
        </p:txBody>
      </p:sp>
      <p:pic>
        <p:nvPicPr>
          <p:cNvPr id="11" name="Imagen 125">
            <a:extLst>
              <a:ext uri="{FF2B5EF4-FFF2-40B4-BE49-F238E27FC236}">
                <a16:creationId xmlns:a16="http://schemas.microsoft.com/office/drawing/2014/main" id="{A3ED66D5-1442-3A5A-8792-4200E78698F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83950" y="3028950"/>
            <a:ext cx="528638"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7">
            <a:extLst>
              <a:ext uri="{FF2B5EF4-FFF2-40B4-BE49-F238E27FC236}">
                <a16:creationId xmlns:a16="http://schemas.microsoft.com/office/drawing/2014/main" id="{C5EB8E94-2DC2-E7C2-185D-AA21D05D23A8}"/>
              </a:ext>
            </a:extLst>
          </p:cNvPr>
          <p:cNvSpPr txBox="1">
            <a:spLocks noChangeArrowheads="1"/>
          </p:cNvSpPr>
          <p:nvPr userDrawn="1"/>
        </p:nvSpPr>
        <p:spPr bwMode="auto">
          <a:xfrm>
            <a:off x="11145838" y="4294188"/>
            <a:ext cx="8048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 ligeras</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y/o lloviznas</a:t>
            </a:r>
          </a:p>
        </p:txBody>
      </p:sp>
      <p:pic>
        <p:nvPicPr>
          <p:cNvPr id="13" name="Imagen 126">
            <a:extLst>
              <a:ext uri="{FF2B5EF4-FFF2-40B4-BE49-F238E27FC236}">
                <a16:creationId xmlns:a16="http://schemas.microsoft.com/office/drawing/2014/main" id="{92A44F63-82FC-3360-763F-A7FBBC6F745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301413" y="4799013"/>
            <a:ext cx="493712"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17">
            <a:extLst>
              <a:ext uri="{FF2B5EF4-FFF2-40B4-BE49-F238E27FC236}">
                <a16:creationId xmlns:a16="http://schemas.microsoft.com/office/drawing/2014/main" id="{0FE6E066-10E3-6169-9991-0F9367FD62F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304588" y="5626100"/>
            <a:ext cx="4873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10">
            <a:extLst>
              <a:ext uri="{FF2B5EF4-FFF2-40B4-BE49-F238E27FC236}">
                <a16:creationId xmlns:a16="http://schemas.microsoft.com/office/drawing/2014/main" id="{5C095B47-943C-5018-46F6-B536481B6AB3}"/>
              </a:ext>
            </a:extLst>
          </p:cNvPr>
          <p:cNvSpPr txBox="1">
            <a:spLocks noChangeArrowheads="1"/>
          </p:cNvSpPr>
          <p:nvPr userDrawn="1"/>
        </p:nvSpPr>
        <p:spPr bwMode="auto">
          <a:xfrm>
            <a:off x="11058525" y="6045200"/>
            <a:ext cx="9794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 con </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tormenta eléctrica</a:t>
            </a:r>
          </a:p>
        </p:txBody>
      </p:sp>
      <p:pic>
        <p:nvPicPr>
          <p:cNvPr id="16" name="Imagen 126">
            <a:extLst>
              <a:ext uri="{FF2B5EF4-FFF2-40B4-BE49-F238E27FC236}">
                <a16:creationId xmlns:a16="http://schemas.microsoft.com/office/drawing/2014/main" id="{6082EEDB-CD01-9871-B035-5A707774E7D0}"/>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301413" y="3944938"/>
            <a:ext cx="493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07">
            <a:extLst>
              <a:ext uri="{FF2B5EF4-FFF2-40B4-BE49-F238E27FC236}">
                <a16:creationId xmlns:a16="http://schemas.microsoft.com/office/drawing/2014/main" id="{049F2634-DC20-119D-2A1B-275979AC6F73}"/>
              </a:ext>
            </a:extLst>
          </p:cNvPr>
          <p:cNvSpPr txBox="1">
            <a:spLocks noChangeArrowheads="1"/>
          </p:cNvSpPr>
          <p:nvPr userDrawn="1"/>
        </p:nvSpPr>
        <p:spPr bwMode="auto">
          <a:xfrm>
            <a:off x="11304588" y="5203825"/>
            <a:ext cx="48736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a:t>
            </a:r>
          </a:p>
        </p:txBody>
      </p:sp>
      <p:cxnSp>
        <p:nvCxnSpPr>
          <p:cNvPr id="18" name="Conector recto 17">
            <a:extLst>
              <a:ext uri="{FF2B5EF4-FFF2-40B4-BE49-F238E27FC236}">
                <a16:creationId xmlns:a16="http://schemas.microsoft.com/office/drawing/2014/main" id="{31E59952-0FC1-1846-FC30-51C1CF8BA9D7}"/>
              </a:ext>
            </a:extLst>
          </p:cNvPr>
          <p:cNvCxnSpPr/>
          <p:nvPr userDrawn="1"/>
        </p:nvCxnSpPr>
        <p:spPr>
          <a:xfrm>
            <a:off x="10948988" y="1163638"/>
            <a:ext cx="0" cy="5181600"/>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DC1D4DF6-BBAB-AD46-90F8-E3CF747A4CC2}"/>
              </a:ext>
            </a:extLst>
          </p:cNvPr>
          <p:cNvGraphicFramePr>
            <a:graphicFrameLocks noGrp="1"/>
          </p:cNvGraphicFramePr>
          <p:nvPr/>
        </p:nvGraphicFramePr>
        <p:xfrm>
          <a:off x="7281863" y="1922463"/>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0" name="CuadroTexto 23">
            <a:extLst>
              <a:ext uri="{FF2B5EF4-FFF2-40B4-BE49-F238E27FC236}">
                <a16:creationId xmlns:a16="http://schemas.microsoft.com/office/drawing/2014/main" id="{81488027-D9D9-D9D6-1716-0F09DD436F4F}"/>
              </a:ext>
            </a:extLst>
          </p:cNvPr>
          <p:cNvSpPr txBox="1">
            <a:spLocks noChangeArrowheads="1"/>
          </p:cNvSpPr>
          <p:nvPr userDrawn="1"/>
        </p:nvSpPr>
        <p:spPr bwMode="auto">
          <a:xfrm>
            <a:off x="7281863" y="1514475"/>
            <a:ext cx="25447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Zona Marítima</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1" name="Tabla 20">
            <a:extLst>
              <a:ext uri="{FF2B5EF4-FFF2-40B4-BE49-F238E27FC236}">
                <a16:creationId xmlns:a16="http://schemas.microsoft.com/office/drawing/2014/main" id="{456FC01F-AE4E-9E18-5704-E3E866D3D99C}"/>
              </a:ext>
            </a:extLst>
          </p:cNvPr>
          <p:cNvGraphicFramePr>
            <a:graphicFrameLocks noGrp="1"/>
          </p:cNvGraphicFramePr>
          <p:nvPr/>
        </p:nvGraphicFramePr>
        <p:xfrm>
          <a:off x="7281863" y="3608388"/>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2" name="CuadroTexto 25">
            <a:extLst>
              <a:ext uri="{FF2B5EF4-FFF2-40B4-BE49-F238E27FC236}">
                <a16:creationId xmlns:a16="http://schemas.microsoft.com/office/drawing/2014/main" id="{657B2CF3-7E81-934B-B1ED-EBE857240859}"/>
              </a:ext>
            </a:extLst>
          </p:cNvPr>
          <p:cNvSpPr txBox="1">
            <a:spLocks noChangeArrowheads="1"/>
          </p:cNvSpPr>
          <p:nvPr userDrawn="1"/>
        </p:nvSpPr>
        <p:spPr bwMode="auto">
          <a:xfrm>
            <a:off x="7281863" y="3200400"/>
            <a:ext cx="2544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Puerto Bolívar</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3" name="Tabla 22">
            <a:extLst>
              <a:ext uri="{FF2B5EF4-FFF2-40B4-BE49-F238E27FC236}">
                <a16:creationId xmlns:a16="http://schemas.microsoft.com/office/drawing/2014/main" id="{81A4031D-2D3E-53DD-CFAB-4CCDD789B4F6}"/>
              </a:ext>
            </a:extLst>
          </p:cNvPr>
          <p:cNvGraphicFramePr>
            <a:graphicFrameLocks noGrp="1"/>
          </p:cNvGraphicFramePr>
          <p:nvPr/>
        </p:nvGraphicFramePr>
        <p:xfrm>
          <a:off x="7281863" y="5265738"/>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4" name="CuadroTexto 27">
            <a:extLst>
              <a:ext uri="{FF2B5EF4-FFF2-40B4-BE49-F238E27FC236}">
                <a16:creationId xmlns:a16="http://schemas.microsoft.com/office/drawing/2014/main" id="{D272170D-B6AE-20A9-3E1B-9F943C3D6D2A}"/>
              </a:ext>
            </a:extLst>
          </p:cNvPr>
          <p:cNvSpPr txBox="1">
            <a:spLocks noChangeArrowheads="1"/>
          </p:cNvSpPr>
          <p:nvPr userDrawn="1"/>
        </p:nvSpPr>
        <p:spPr bwMode="auto">
          <a:xfrm>
            <a:off x="7281863" y="4857750"/>
            <a:ext cx="2544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Cerrejón</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pic>
        <p:nvPicPr>
          <p:cNvPr id="25" name="Imagen 28">
            <a:extLst>
              <a:ext uri="{FF2B5EF4-FFF2-40B4-BE49-F238E27FC236}">
                <a16:creationId xmlns:a16="http://schemas.microsoft.com/office/drawing/2014/main" id="{999F4538-2451-63EE-F048-B770B047308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ángulo: esquinas superiores redondeadas 25">
            <a:extLst>
              <a:ext uri="{FF2B5EF4-FFF2-40B4-BE49-F238E27FC236}">
                <a16:creationId xmlns:a16="http://schemas.microsoft.com/office/drawing/2014/main" id="{8276235D-C4A4-CD92-E2FF-8CC9B195FA8A}"/>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27" name="CuadroTexto 30">
            <a:extLst>
              <a:ext uri="{FF2B5EF4-FFF2-40B4-BE49-F238E27FC236}">
                <a16:creationId xmlns:a16="http://schemas.microsoft.com/office/drawing/2014/main" id="{B810E6A6-A389-672B-0780-731DA6CE491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588928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533C06E4-2C9E-DB6A-F9DB-0518BDEF1E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6DD7EAAF-0556-03DA-96C8-A0566E329C0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245CAD5B-6294-C534-AFE5-1D8286E10AB0}"/>
              </a:ext>
            </a:extLst>
          </p:cNvPr>
          <p:cNvSpPr txBox="1">
            <a:spLocks noChangeArrowheads="1"/>
          </p:cNvSpPr>
          <p:nvPr userDrawn="1"/>
        </p:nvSpPr>
        <p:spPr bwMode="auto">
          <a:xfrm>
            <a:off x="514350" y="806450"/>
            <a:ext cx="2867025"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solidFill>
                  <a:srgbClr val="0070C0"/>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600" b="1">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0F5D02D9-DBE2-EFDE-4D6C-932CAE2EF1A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8681590A-9E06-A06D-0C53-69239FF6A7F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07D2B6EE-7460-6ABA-1626-9AC1D93F5A68}"/>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392268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10BD4D68-EECC-77BE-2249-63E3FEAED6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802EACAD-D3BB-5C31-1543-16D16D8AC80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CF2B3E12-7E92-9962-350D-26F8EB8FCB07}"/>
              </a:ext>
            </a:extLst>
          </p:cNvPr>
          <p:cNvSpPr txBox="1">
            <a:spLocks noChangeArrowheads="1"/>
          </p:cNvSpPr>
          <p:nvPr userDrawn="1"/>
        </p:nvSpPr>
        <p:spPr bwMode="auto">
          <a:xfrm>
            <a:off x="514350" y="787400"/>
            <a:ext cx="307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200" b="1">
                <a:solidFill>
                  <a:srgbClr val="ED0802"/>
                </a:solidFill>
                <a:latin typeface="Verdana" panose="020B0604030504040204" pitchFamily="34" charset="0"/>
                <a:ea typeface="Verdana" panose="020B0604030504040204" pitchFamily="34" charset="0"/>
                <a:cs typeface="Verdana" panose="020B0604030504040204" pitchFamily="34" charset="0"/>
              </a:rPr>
              <a:t>Alertas por amenaza de incendios de la cobertura vegetal</a:t>
            </a:r>
            <a:endParaRPr lang="es-MX" altLang="es-CO" sz="1200" b="1">
              <a:solidFill>
                <a:srgbClr val="ED0802"/>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C7A27989-E6F7-B0BA-F0FC-C5AFD18C9A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7F4504D0-0941-DE09-D71A-265453DE225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1DFDAF30-CFE2-EDEE-B0B0-A4D5E9EEBCBF}"/>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606437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6E2A6566-2AFB-1FE9-FF27-0544DA14E1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F083F071-3F8D-945E-DD34-F69B1EBBB24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1E425C3D-7D67-E1CC-4103-A91211CA9AB2}"/>
              </a:ext>
            </a:extLst>
          </p:cNvPr>
          <p:cNvSpPr txBox="1">
            <a:spLocks noChangeArrowheads="1"/>
          </p:cNvSpPr>
          <p:nvPr userDrawn="1"/>
        </p:nvSpPr>
        <p:spPr bwMode="auto">
          <a:xfrm>
            <a:off x="514350" y="787400"/>
            <a:ext cx="247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563A12"/>
                </a:solidFill>
                <a:latin typeface="Verdana" panose="020B0604030504040204" pitchFamily="34" charset="0"/>
                <a:ea typeface="Verdana" panose="020B0604030504040204" pitchFamily="34" charset="0"/>
                <a:cs typeface="Verdana" panose="020B0604030504040204" pitchFamily="34" charset="0"/>
              </a:rPr>
              <a:t>Alertas por amenaza de deslizamiento</a:t>
            </a:r>
            <a:endParaRPr lang="es-MX" altLang="es-CO" sz="1400" b="1">
              <a:solidFill>
                <a:srgbClr val="563A12"/>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35C2667D-42DA-01A1-3FAB-936012DA3C5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36180D4A-8901-C30F-822E-2E8602A11876}"/>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70FC5FBA-AD4E-8DE4-A2BB-BBB9382EBFC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317328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C6DD28F1-E298-02E3-B203-470E8236987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3B28DD95-E6D8-68A2-F754-12A0EA2D1E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87F08CFB-665E-5376-AFCA-4CED0A901B5E}"/>
              </a:ext>
            </a:extLst>
          </p:cNvPr>
          <p:cNvSpPr txBox="1">
            <a:spLocks noChangeArrowheads="1"/>
          </p:cNvSpPr>
          <p:nvPr userDrawn="1"/>
        </p:nvSpPr>
        <p:spPr bwMode="auto">
          <a:xfrm>
            <a:off x="514350" y="814388"/>
            <a:ext cx="2565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Alertas Meteomarinas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B81AE4B1-C1B6-63E6-8504-240ED20249B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FF898ED9-4916-B47A-6EF5-919951529D0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9C5173AD-B802-CBAF-EC13-7C7508CBA6B2}"/>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993924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8B0CC155-1737-8136-43D6-C2835BB6F2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EF155D1C-7E63-3978-4064-B6A0605DFB1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B667CED-1A62-77AB-0135-63DB38DE7BDF}"/>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9">
            <a:extLst>
              <a:ext uri="{FF2B5EF4-FFF2-40B4-BE49-F238E27FC236}">
                <a16:creationId xmlns:a16="http://schemas.microsoft.com/office/drawing/2014/main" id="{7E70EEA0-E633-4D71-6EB5-043E445D2C83}"/>
              </a:ext>
            </a:extLst>
          </p:cNvPr>
          <p:cNvSpPr txBox="1">
            <a:spLocks noChangeArrowheads="1"/>
          </p:cNvSpPr>
          <p:nvPr userDrawn="1"/>
        </p:nvSpPr>
        <p:spPr bwMode="auto">
          <a:xfrm>
            <a:off x="514350" y="203200"/>
            <a:ext cx="26416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p:txBody>
      </p:sp>
      <p:pic>
        <p:nvPicPr>
          <p:cNvPr id="6" name="Imagen 10">
            <a:extLst>
              <a:ext uri="{FF2B5EF4-FFF2-40B4-BE49-F238E27FC236}">
                <a16:creationId xmlns:a16="http://schemas.microsoft.com/office/drawing/2014/main" id="{567D436B-3E90-DBDE-06DB-C0CE4A745F3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3914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115323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187639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262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884592D-2071-82C9-772D-10A381ECFD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17EF096-AA6C-3367-5463-809328C7072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2905B46A-C2C0-488C-DA01-4B3267A24BA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5BE3540-F9A3-9507-C2E4-FA99684ED4B2}"/>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92909CD-E035-4195-88B5-4CAF6A1F2246}" type="datetimeFigureOut">
              <a:rPr lang="es-CO"/>
              <a:pPr>
                <a:defRPr/>
              </a:pPr>
              <a:t>8/12/2024</a:t>
            </a:fld>
            <a:endParaRPr lang="es-CO"/>
          </a:p>
        </p:txBody>
      </p:sp>
      <p:sp>
        <p:nvSpPr>
          <p:cNvPr id="6" name="Marcador de pie de página 3">
            <a:extLst>
              <a:ext uri="{FF2B5EF4-FFF2-40B4-BE49-F238E27FC236}">
                <a16:creationId xmlns:a16="http://schemas.microsoft.com/office/drawing/2014/main" id="{76376B83-B988-2D66-B292-E3BC28FB84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E7641162-E4A5-915F-6680-8BD56E87651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916C852-366B-4689-88B4-9A12109C2E2E}" type="slidenum">
              <a:rPr lang="es-CO"/>
              <a:pPr>
                <a:defRPr/>
              </a:pPr>
              <a:t>‹Nº›</a:t>
            </a:fld>
            <a:endParaRPr lang="es-CO"/>
          </a:p>
        </p:txBody>
      </p:sp>
    </p:spTree>
    <p:extLst>
      <p:ext uri="{BB962C8B-B14F-4D97-AF65-F5344CB8AC3E}">
        <p14:creationId xmlns:p14="http://schemas.microsoft.com/office/powerpoint/2010/main" val="21980048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75311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866025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155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6293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08609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713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56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9552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90772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4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8/12/2024</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16490863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08518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1479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58684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58102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3256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0102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1687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225340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379975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9655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5" name="Imagen 3" descr="Forma, Rectángulo&#10;&#10;Descripción generada automáticamente con confianza media">
            <a:extLst>
              <a:ext uri="{FF2B5EF4-FFF2-40B4-BE49-F238E27FC236}">
                <a16:creationId xmlns:a16="http://schemas.microsoft.com/office/drawing/2014/main" id="{2BF7CB30-2DE9-9253-2766-B1B07443B9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4">
            <a:extLst>
              <a:ext uri="{FF2B5EF4-FFF2-40B4-BE49-F238E27FC236}">
                <a16:creationId xmlns:a16="http://schemas.microsoft.com/office/drawing/2014/main" id="{8A67E433-7470-E3D8-52CA-ABE524AC26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7" name="Imagen 5">
            <a:extLst>
              <a:ext uri="{FF2B5EF4-FFF2-40B4-BE49-F238E27FC236}">
                <a16:creationId xmlns:a16="http://schemas.microsoft.com/office/drawing/2014/main" id="{01BCD2F5-B406-EB78-88FC-22B263C8EB5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8" name="Marcador de fecha 4">
            <a:extLst>
              <a:ext uri="{FF2B5EF4-FFF2-40B4-BE49-F238E27FC236}">
                <a16:creationId xmlns:a16="http://schemas.microsoft.com/office/drawing/2014/main" id="{43373388-BFB3-1AFF-0653-88DB45A8AD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FC0CED12-5569-46A2-849F-146B4779B5A9}" type="datetimeFigureOut">
              <a:rPr lang="es-CO"/>
              <a:pPr>
                <a:defRPr/>
              </a:pPr>
              <a:t>8/12/2024</a:t>
            </a:fld>
            <a:endParaRPr lang="es-CO"/>
          </a:p>
        </p:txBody>
      </p:sp>
      <p:sp>
        <p:nvSpPr>
          <p:cNvPr id="9" name="Marcador de pie de página 5">
            <a:extLst>
              <a:ext uri="{FF2B5EF4-FFF2-40B4-BE49-F238E27FC236}">
                <a16:creationId xmlns:a16="http://schemas.microsoft.com/office/drawing/2014/main" id="{B18CF25B-1C33-0930-7855-D80AAD3948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B7B59A8-5C7F-6186-3320-2FF21A4DB76B}"/>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D3126C1-FE83-4F69-8424-8A0A1313E56C}" type="slidenum">
              <a:rPr lang="es-CO"/>
              <a:pPr>
                <a:defRPr/>
              </a:pPr>
              <a:t>‹Nº›</a:t>
            </a:fld>
            <a:endParaRPr lang="es-CO"/>
          </a:p>
        </p:txBody>
      </p:sp>
    </p:spTree>
    <p:extLst>
      <p:ext uri="{BB962C8B-B14F-4D97-AF65-F5344CB8AC3E}">
        <p14:creationId xmlns:p14="http://schemas.microsoft.com/office/powerpoint/2010/main" val="37594941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046957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200443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088412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974514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8/12/2024</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3749039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29929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440929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9218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499308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107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D80FEC2-C3AE-1289-AE18-E55FCA7A61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B12A4F0E-8B20-6DEE-E18A-21FCE5AFB05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5EB7ACDE-F592-AA7E-9806-BFE0720E290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osición de imagen 2"/>
          <p:cNvSpPr>
            <a:spLocks noGrp="1"/>
          </p:cNvSpPr>
          <p:nvPr>
            <p:ph type="pic" idx="1"/>
          </p:nvPr>
        </p:nvSpPr>
        <p:spPr>
          <a:xfrm>
            <a:off x="5183188" y="1140341"/>
            <a:ext cx="6172200" cy="4720711"/>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s-CO" noProof="0"/>
          </a:p>
        </p:txBody>
      </p:sp>
      <p:sp>
        <p:nvSpPr>
          <p:cNvPr id="9"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6" name="Marcador de fecha 4">
            <a:extLst>
              <a:ext uri="{FF2B5EF4-FFF2-40B4-BE49-F238E27FC236}">
                <a16:creationId xmlns:a16="http://schemas.microsoft.com/office/drawing/2014/main" id="{DC5098BA-07FD-6F0F-B87D-03C90B37C087}"/>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CAAA616-DFAF-4574-B373-7D327D519BAB}" type="datetimeFigureOut">
              <a:rPr lang="es-CO"/>
              <a:pPr>
                <a:defRPr/>
              </a:pPr>
              <a:t>8/12/2024</a:t>
            </a:fld>
            <a:endParaRPr lang="es-CO"/>
          </a:p>
        </p:txBody>
      </p:sp>
      <p:sp>
        <p:nvSpPr>
          <p:cNvPr id="7" name="Marcador de pie de página 5">
            <a:extLst>
              <a:ext uri="{FF2B5EF4-FFF2-40B4-BE49-F238E27FC236}">
                <a16:creationId xmlns:a16="http://schemas.microsoft.com/office/drawing/2014/main" id="{389901BF-A999-53E3-26AF-25F44507346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6">
            <a:extLst>
              <a:ext uri="{FF2B5EF4-FFF2-40B4-BE49-F238E27FC236}">
                <a16:creationId xmlns:a16="http://schemas.microsoft.com/office/drawing/2014/main" id="{A0E42B5B-2CEF-DB4B-4F2C-3F592A3D87BF}"/>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05940C1-6D81-4D56-B145-BEFEBBE9F78A}" type="slidenum">
              <a:rPr lang="es-CO"/>
              <a:pPr>
                <a:defRPr/>
              </a:pPr>
              <a:t>‹Nº›</a:t>
            </a:fld>
            <a:endParaRPr lang="es-CO"/>
          </a:p>
        </p:txBody>
      </p:sp>
    </p:spTree>
    <p:extLst>
      <p:ext uri="{BB962C8B-B14F-4D97-AF65-F5344CB8AC3E}">
        <p14:creationId xmlns:p14="http://schemas.microsoft.com/office/powerpoint/2010/main" val="7704013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19840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588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2888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6016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2213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9721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4960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2827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8496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448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239.xml"/><Relationship Id="rId7" Type="http://schemas.openxmlformats.org/officeDocument/2006/relationships/slideLayout" Target="../slideLayouts/slideLayout243.xml"/><Relationship Id="rId2" Type="http://schemas.openxmlformats.org/officeDocument/2006/relationships/slideLayout" Target="../slideLayouts/slideLayout238.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5" Type="http://schemas.openxmlformats.org/officeDocument/2006/relationships/slideLayout" Target="../slideLayouts/slideLayout241.xml"/><Relationship Id="rId4" Type="http://schemas.openxmlformats.org/officeDocument/2006/relationships/slideLayout" Target="../slideLayouts/slideLayout24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slideLayout" Target="../slideLayouts/slideLayout256.xml"/><Relationship Id="rId18" Type="http://schemas.openxmlformats.org/officeDocument/2006/relationships/slideLayout" Target="../slideLayouts/slideLayout261.xml"/><Relationship Id="rId26" Type="http://schemas.openxmlformats.org/officeDocument/2006/relationships/slideLayout" Target="../slideLayouts/slideLayout269.xml"/><Relationship Id="rId3" Type="http://schemas.openxmlformats.org/officeDocument/2006/relationships/slideLayout" Target="../slideLayouts/slideLayout246.xml"/><Relationship Id="rId21" Type="http://schemas.openxmlformats.org/officeDocument/2006/relationships/slideLayout" Target="../slideLayouts/slideLayout264.xml"/><Relationship Id="rId7" Type="http://schemas.openxmlformats.org/officeDocument/2006/relationships/slideLayout" Target="../slideLayouts/slideLayout250.xml"/><Relationship Id="rId12" Type="http://schemas.openxmlformats.org/officeDocument/2006/relationships/slideLayout" Target="../slideLayouts/slideLayout255.xml"/><Relationship Id="rId17" Type="http://schemas.openxmlformats.org/officeDocument/2006/relationships/slideLayout" Target="../slideLayouts/slideLayout260.xml"/><Relationship Id="rId25" Type="http://schemas.openxmlformats.org/officeDocument/2006/relationships/slideLayout" Target="../slideLayouts/slideLayout268.xml"/><Relationship Id="rId2" Type="http://schemas.openxmlformats.org/officeDocument/2006/relationships/slideLayout" Target="../slideLayouts/slideLayout245.xml"/><Relationship Id="rId16" Type="http://schemas.openxmlformats.org/officeDocument/2006/relationships/slideLayout" Target="../slideLayouts/slideLayout259.xml"/><Relationship Id="rId20" Type="http://schemas.openxmlformats.org/officeDocument/2006/relationships/slideLayout" Target="../slideLayouts/slideLayout263.xml"/><Relationship Id="rId29" Type="http://schemas.openxmlformats.org/officeDocument/2006/relationships/slideLayout" Target="../slideLayouts/slideLayout272.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24" Type="http://schemas.openxmlformats.org/officeDocument/2006/relationships/slideLayout" Target="../slideLayouts/slideLayout267.xml"/><Relationship Id="rId5" Type="http://schemas.openxmlformats.org/officeDocument/2006/relationships/slideLayout" Target="../slideLayouts/slideLayout248.xml"/><Relationship Id="rId15" Type="http://schemas.openxmlformats.org/officeDocument/2006/relationships/slideLayout" Target="../slideLayouts/slideLayout258.xml"/><Relationship Id="rId23" Type="http://schemas.openxmlformats.org/officeDocument/2006/relationships/slideLayout" Target="../slideLayouts/slideLayout266.xml"/><Relationship Id="rId28" Type="http://schemas.openxmlformats.org/officeDocument/2006/relationships/slideLayout" Target="../slideLayouts/slideLayout271.xml"/><Relationship Id="rId10" Type="http://schemas.openxmlformats.org/officeDocument/2006/relationships/slideLayout" Target="../slideLayouts/slideLayout253.xml"/><Relationship Id="rId19" Type="http://schemas.openxmlformats.org/officeDocument/2006/relationships/slideLayout" Target="../slideLayouts/slideLayout262.xml"/><Relationship Id="rId31" Type="http://schemas.openxmlformats.org/officeDocument/2006/relationships/theme" Target="../theme/theme11.xml"/><Relationship Id="rId4" Type="http://schemas.openxmlformats.org/officeDocument/2006/relationships/slideLayout" Target="../slideLayouts/slideLayout247.xml"/><Relationship Id="rId9" Type="http://schemas.openxmlformats.org/officeDocument/2006/relationships/slideLayout" Target="../slideLayouts/slideLayout252.xml"/><Relationship Id="rId14" Type="http://schemas.openxmlformats.org/officeDocument/2006/relationships/slideLayout" Target="../slideLayouts/slideLayout257.xml"/><Relationship Id="rId22" Type="http://schemas.openxmlformats.org/officeDocument/2006/relationships/slideLayout" Target="../slideLayouts/slideLayout265.xml"/><Relationship Id="rId27" Type="http://schemas.openxmlformats.org/officeDocument/2006/relationships/slideLayout" Target="../slideLayouts/slideLayout270.xml"/><Relationship Id="rId30" Type="http://schemas.openxmlformats.org/officeDocument/2006/relationships/slideLayout" Target="../slideLayouts/slideLayout27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81.xml"/><Relationship Id="rId13" Type="http://schemas.openxmlformats.org/officeDocument/2006/relationships/slideLayout" Target="../slideLayouts/slideLayout286.xml"/><Relationship Id="rId18" Type="http://schemas.openxmlformats.org/officeDocument/2006/relationships/slideLayout" Target="../slideLayouts/slideLayout291.xml"/><Relationship Id="rId26" Type="http://schemas.openxmlformats.org/officeDocument/2006/relationships/slideLayout" Target="../slideLayouts/slideLayout299.xml"/><Relationship Id="rId3" Type="http://schemas.openxmlformats.org/officeDocument/2006/relationships/slideLayout" Target="../slideLayouts/slideLayout276.xml"/><Relationship Id="rId21" Type="http://schemas.openxmlformats.org/officeDocument/2006/relationships/slideLayout" Target="../slideLayouts/slideLayout294.xml"/><Relationship Id="rId7" Type="http://schemas.openxmlformats.org/officeDocument/2006/relationships/slideLayout" Target="../slideLayouts/slideLayout280.xml"/><Relationship Id="rId12" Type="http://schemas.openxmlformats.org/officeDocument/2006/relationships/slideLayout" Target="../slideLayouts/slideLayout285.xml"/><Relationship Id="rId17" Type="http://schemas.openxmlformats.org/officeDocument/2006/relationships/slideLayout" Target="../slideLayouts/slideLayout290.xml"/><Relationship Id="rId25" Type="http://schemas.openxmlformats.org/officeDocument/2006/relationships/slideLayout" Target="../slideLayouts/slideLayout298.xml"/><Relationship Id="rId2" Type="http://schemas.openxmlformats.org/officeDocument/2006/relationships/slideLayout" Target="../slideLayouts/slideLayout275.xml"/><Relationship Id="rId16" Type="http://schemas.openxmlformats.org/officeDocument/2006/relationships/slideLayout" Target="../slideLayouts/slideLayout289.xml"/><Relationship Id="rId20" Type="http://schemas.openxmlformats.org/officeDocument/2006/relationships/slideLayout" Target="../slideLayouts/slideLayout293.xml"/><Relationship Id="rId29" Type="http://schemas.openxmlformats.org/officeDocument/2006/relationships/theme" Target="../theme/theme12.xml"/><Relationship Id="rId1" Type="http://schemas.openxmlformats.org/officeDocument/2006/relationships/slideLayout" Target="../slideLayouts/slideLayout274.xml"/><Relationship Id="rId6" Type="http://schemas.openxmlformats.org/officeDocument/2006/relationships/slideLayout" Target="../slideLayouts/slideLayout279.xml"/><Relationship Id="rId11" Type="http://schemas.openxmlformats.org/officeDocument/2006/relationships/slideLayout" Target="../slideLayouts/slideLayout284.xml"/><Relationship Id="rId24" Type="http://schemas.openxmlformats.org/officeDocument/2006/relationships/slideLayout" Target="../slideLayouts/slideLayout297.xml"/><Relationship Id="rId5" Type="http://schemas.openxmlformats.org/officeDocument/2006/relationships/slideLayout" Target="../slideLayouts/slideLayout278.xml"/><Relationship Id="rId15" Type="http://schemas.openxmlformats.org/officeDocument/2006/relationships/slideLayout" Target="../slideLayouts/slideLayout288.xml"/><Relationship Id="rId23" Type="http://schemas.openxmlformats.org/officeDocument/2006/relationships/slideLayout" Target="../slideLayouts/slideLayout296.xml"/><Relationship Id="rId28" Type="http://schemas.openxmlformats.org/officeDocument/2006/relationships/slideLayout" Target="../slideLayouts/slideLayout301.xml"/><Relationship Id="rId10" Type="http://schemas.openxmlformats.org/officeDocument/2006/relationships/slideLayout" Target="../slideLayouts/slideLayout283.xml"/><Relationship Id="rId19" Type="http://schemas.openxmlformats.org/officeDocument/2006/relationships/slideLayout" Target="../slideLayouts/slideLayout292.xml"/><Relationship Id="rId4" Type="http://schemas.openxmlformats.org/officeDocument/2006/relationships/slideLayout" Target="../slideLayouts/slideLayout277.xml"/><Relationship Id="rId9" Type="http://schemas.openxmlformats.org/officeDocument/2006/relationships/slideLayout" Target="../slideLayouts/slideLayout282.xml"/><Relationship Id="rId14" Type="http://schemas.openxmlformats.org/officeDocument/2006/relationships/slideLayout" Target="../slideLayouts/slideLayout287.xml"/><Relationship Id="rId22" Type="http://schemas.openxmlformats.org/officeDocument/2006/relationships/slideLayout" Target="../slideLayouts/slideLayout295.xml"/><Relationship Id="rId27" Type="http://schemas.openxmlformats.org/officeDocument/2006/relationships/slideLayout" Target="../slideLayouts/slideLayout30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9.xml"/><Relationship Id="rId13" Type="http://schemas.openxmlformats.org/officeDocument/2006/relationships/slideLayout" Target="../slideLayouts/slideLayout314.xml"/><Relationship Id="rId18" Type="http://schemas.openxmlformats.org/officeDocument/2006/relationships/slideLayout" Target="../slideLayouts/slideLayout319.xml"/><Relationship Id="rId26" Type="http://schemas.openxmlformats.org/officeDocument/2006/relationships/slideLayout" Target="../slideLayouts/slideLayout327.xml"/><Relationship Id="rId3" Type="http://schemas.openxmlformats.org/officeDocument/2006/relationships/slideLayout" Target="../slideLayouts/slideLayout304.xml"/><Relationship Id="rId21" Type="http://schemas.openxmlformats.org/officeDocument/2006/relationships/slideLayout" Target="../slideLayouts/slideLayout322.xml"/><Relationship Id="rId7" Type="http://schemas.openxmlformats.org/officeDocument/2006/relationships/slideLayout" Target="../slideLayouts/slideLayout308.xml"/><Relationship Id="rId12" Type="http://schemas.openxmlformats.org/officeDocument/2006/relationships/slideLayout" Target="../slideLayouts/slideLayout313.xml"/><Relationship Id="rId17" Type="http://schemas.openxmlformats.org/officeDocument/2006/relationships/slideLayout" Target="../slideLayouts/slideLayout318.xml"/><Relationship Id="rId25" Type="http://schemas.openxmlformats.org/officeDocument/2006/relationships/slideLayout" Target="../slideLayouts/slideLayout326.xml"/><Relationship Id="rId2" Type="http://schemas.openxmlformats.org/officeDocument/2006/relationships/slideLayout" Target="../slideLayouts/slideLayout303.xml"/><Relationship Id="rId16" Type="http://schemas.openxmlformats.org/officeDocument/2006/relationships/slideLayout" Target="../slideLayouts/slideLayout317.xml"/><Relationship Id="rId20" Type="http://schemas.openxmlformats.org/officeDocument/2006/relationships/slideLayout" Target="../slideLayouts/slideLayout321.xml"/><Relationship Id="rId29" Type="http://schemas.openxmlformats.org/officeDocument/2006/relationships/slideLayout" Target="../slideLayouts/slideLayout330.xml"/><Relationship Id="rId1" Type="http://schemas.openxmlformats.org/officeDocument/2006/relationships/slideLayout" Target="../slideLayouts/slideLayout302.xml"/><Relationship Id="rId6" Type="http://schemas.openxmlformats.org/officeDocument/2006/relationships/slideLayout" Target="../slideLayouts/slideLayout307.xml"/><Relationship Id="rId11" Type="http://schemas.openxmlformats.org/officeDocument/2006/relationships/slideLayout" Target="../slideLayouts/slideLayout312.xml"/><Relationship Id="rId24" Type="http://schemas.openxmlformats.org/officeDocument/2006/relationships/slideLayout" Target="../slideLayouts/slideLayout325.xml"/><Relationship Id="rId5" Type="http://schemas.openxmlformats.org/officeDocument/2006/relationships/slideLayout" Target="../slideLayouts/slideLayout306.xml"/><Relationship Id="rId15" Type="http://schemas.openxmlformats.org/officeDocument/2006/relationships/slideLayout" Target="../slideLayouts/slideLayout316.xml"/><Relationship Id="rId23" Type="http://schemas.openxmlformats.org/officeDocument/2006/relationships/slideLayout" Target="../slideLayouts/slideLayout324.xml"/><Relationship Id="rId28" Type="http://schemas.openxmlformats.org/officeDocument/2006/relationships/slideLayout" Target="../slideLayouts/slideLayout329.xml"/><Relationship Id="rId10" Type="http://schemas.openxmlformats.org/officeDocument/2006/relationships/slideLayout" Target="../slideLayouts/slideLayout311.xml"/><Relationship Id="rId19" Type="http://schemas.openxmlformats.org/officeDocument/2006/relationships/slideLayout" Target="../slideLayouts/slideLayout320.xml"/><Relationship Id="rId4" Type="http://schemas.openxmlformats.org/officeDocument/2006/relationships/slideLayout" Target="../slideLayouts/slideLayout305.xml"/><Relationship Id="rId9" Type="http://schemas.openxmlformats.org/officeDocument/2006/relationships/slideLayout" Target="../slideLayouts/slideLayout310.xml"/><Relationship Id="rId14" Type="http://schemas.openxmlformats.org/officeDocument/2006/relationships/slideLayout" Target="../slideLayouts/slideLayout315.xml"/><Relationship Id="rId22" Type="http://schemas.openxmlformats.org/officeDocument/2006/relationships/slideLayout" Target="../slideLayouts/slideLayout323.xml"/><Relationship Id="rId27" Type="http://schemas.openxmlformats.org/officeDocument/2006/relationships/slideLayout" Target="../slideLayouts/slideLayout328.xml"/><Relationship Id="rId30"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3.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29" Type="http://schemas.openxmlformats.org/officeDocument/2006/relationships/slideLayout" Target="../slideLayouts/slideLayout114.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theme" Target="../theme/theme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9" Type="http://schemas.openxmlformats.org/officeDocument/2006/relationships/theme" Target="../theme/theme6.xml"/><Relationship Id="rId21" Type="http://schemas.openxmlformats.org/officeDocument/2006/relationships/slideLayout" Target="../slideLayouts/slideLayout136.xml"/><Relationship Id="rId34" Type="http://schemas.openxmlformats.org/officeDocument/2006/relationships/slideLayout" Target="../slideLayouts/slideLayout149.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29" Type="http://schemas.openxmlformats.org/officeDocument/2006/relationships/slideLayout" Target="../slideLayouts/slideLayout144.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8" Type="http://schemas.openxmlformats.org/officeDocument/2006/relationships/slideLayout" Target="../slideLayouts/slideLayout123.xml"/><Relationship Id="rId3"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3" Type="http://schemas.openxmlformats.org/officeDocument/2006/relationships/slideLayout" Target="../slideLayouts/slideLayout156.xml"/><Relationship Id="rId21" Type="http://schemas.openxmlformats.org/officeDocument/2006/relationships/slideLayout" Target="../slideLayouts/slideLayout174.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29" Type="http://schemas.openxmlformats.org/officeDocument/2006/relationships/theme" Target="../theme/theme7.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slideLayout" Target="../slideLayouts/slideLayout199.xml"/><Relationship Id="rId26" Type="http://schemas.openxmlformats.org/officeDocument/2006/relationships/slideLayout" Target="../slideLayouts/slideLayout207.xml"/><Relationship Id="rId3" Type="http://schemas.openxmlformats.org/officeDocument/2006/relationships/slideLayout" Target="../slideLayouts/slideLayout184.xml"/><Relationship Id="rId21" Type="http://schemas.openxmlformats.org/officeDocument/2006/relationships/slideLayout" Target="../slideLayouts/slideLayout202.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5" Type="http://schemas.openxmlformats.org/officeDocument/2006/relationships/slideLayout" Target="../slideLayouts/slideLayout206.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slideLayout" Target="../slideLayouts/slideLayout201.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24" Type="http://schemas.openxmlformats.org/officeDocument/2006/relationships/slideLayout" Target="../slideLayouts/slideLayout205.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slideLayout" Target="../slideLayouts/slideLayout204.xml"/><Relationship Id="rId28" Type="http://schemas.openxmlformats.org/officeDocument/2006/relationships/theme" Target="../theme/theme8.xml"/><Relationship Id="rId10" Type="http://schemas.openxmlformats.org/officeDocument/2006/relationships/slideLayout" Target="../slideLayouts/slideLayout191.xml"/><Relationship Id="rId19" Type="http://schemas.openxmlformats.org/officeDocument/2006/relationships/slideLayout" Target="../slideLayouts/slideLayout200.xml"/><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slideLayout" Target="../slideLayouts/slideLayout203.xml"/><Relationship Id="rId27" Type="http://schemas.openxmlformats.org/officeDocument/2006/relationships/slideLayout" Target="../slideLayouts/slideLayout20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18" Type="http://schemas.openxmlformats.org/officeDocument/2006/relationships/slideLayout" Target="../slideLayouts/slideLayout226.xml"/><Relationship Id="rId26" Type="http://schemas.openxmlformats.org/officeDocument/2006/relationships/slideLayout" Target="../slideLayouts/slideLayout234.xml"/><Relationship Id="rId3" Type="http://schemas.openxmlformats.org/officeDocument/2006/relationships/slideLayout" Target="../slideLayouts/slideLayout211.xml"/><Relationship Id="rId21" Type="http://schemas.openxmlformats.org/officeDocument/2006/relationships/slideLayout" Target="../slideLayouts/slideLayout229.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slideLayout" Target="../slideLayouts/slideLayout225.xml"/><Relationship Id="rId25" Type="http://schemas.openxmlformats.org/officeDocument/2006/relationships/slideLayout" Target="../slideLayouts/slideLayout233.xml"/><Relationship Id="rId2" Type="http://schemas.openxmlformats.org/officeDocument/2006/relationships/slideLayout" Target="../slideLayouts/slideLayout210.xml"/><Relationship Id="rId16" Type="http://schemas.openxmlformats.org/officeDocument/2006/relationships/slideLayout" Target="../slideLayouts/slideLayout224.xml"/><Relationship Id="rId20" Type="http://schemas.openxmlformats.org/officeDocument/2006/relationships/slideLayout" Target="../slideLayouts/slideLayout228.xml"/><Relationship Id="rId29" Type="http://schemas.openxmlformats.org/officeDocument/2006/relationships/theme" Target="../theme/theme9.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24" Type="http://schemas.openxmlformats.org/officeDocument/2006/relationships/slideLayout" Target="../slideLayouts/slideLayout232.xml"/><Relationship Id="rId5" Type="http://schemas.openxmlformats.org/officeDocument/2006/relationships/slideLayout" Target="../slideLayouts/slideLayout213.xml"/><Relationship Id="rId15" Type="http://schemas.openxmlformats.org/officeDocument/2006/relationships/slideLayout" Target="../slideLayouts/slideLayout223.xml"/><Relationship Id="rId23" Type="http://schemas.openxmlformats.org/officeDocument/2006/relationships/slideLayout" Target="../slideLayouts/slideLayout231.xml"/><Relationship Id="rId28" Type="http://schemas.openxmlformats.org/officeDocument/2006/relationships/slideLayout" Target="../slideLayouts/slideLayout236.xml"/><Relationship Id="rId10" Type="http://schemas.openxmlformats.org/officeDocument/2006/relationships/slideLayout" Target="../slideLayouts/slideLayout218.xml"/><Relationship Id="rId19" Type="http://schemas.openxmlformats.org/officeDocument/2006/relationships/slideLayout" Target="../slideLayouts/slideLayout227.xml"/><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slideLayout" Target="../slideLayouts/slideLayout222.xml"/><Relationship Id="rId22" Type="http://schemas.openxmlformats.org/officeDocument/2006/relationships/slideLayout" Target="../slideLayouts/slideLayout230.xml"/><Relationship Id="rId27" Type="http://schemas.openxmlformats.org/officeDocument/2006/relationships/slideLayout" Target="../slideLayouts/slideLayout2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25DB6A2A-DA16-0905-3FEF-EC9F5075445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CO" altLang="es-CO"/>
          </a:p>
        </p:txBody>
      </p:sp>
      <p:sp>
        <p:nvSpPr>
          <p:cNvPr id="1027" name="Marcador de texto 2">
            <a:extLst>
              <a:ext uri="{FF2B5EF4-FFF2-40B4-BE49-F238E27FC236}">
                <a16:creationId xmlns:a16="http://schemas.microsoft.com/office/drawing/2014/main" id="{A84AAF2A-3865-9990-FAC7-0FBE36AC598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los estilos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CO" altLang="es-CO"/>
          </a:p>
        </p:txBody>
      </p:sp>
    </p:spTree>
  </p:cSld>
  <p:clrMap bg1="lt1" tx1="dk1" bg2="lt2" tx2="dk2" accent1="accent1" accent2="accent2" accent3="accent3" accent4="accent4" accent5="accent5" accent6="accent6" hlink="hlink" folHlink="folHlink"/>
  <p:sldLayoutIdLst>
    <p:sldLayoutId id="2147484768" r:id="rId1"/>
    <p:sldLayoutId id="2147484769" r:id="rId2"/>
    <p:sldLayoutId id="2147484770" r:id="rId3"/>
    <p:sldLayoutId id="2147484771" r:id="rId4"/>
    <p:sldLayoutId id="2147484772" r:id="rId5"/>
    <p:sldLayoutId id="2147484773" r:id="rId6"/>
    <p:sldLayoutId id="2147484774" r:id="rId7"/>
    <p:sldLayoutId id="2147484775" r:id="rId8"/>
    <p:sldLayoutId id="2147484776" r:id="rId9"/>
    <p:sldLayoutId id="2147484777" r:id="rId10"/>
    <p:sldLayoutId id="2147484778" r:id="rId11"/>
    <p:sldLayoutId id="2147489636" r:id="rId12"/>
    <p:sldLayoutId id="2147489637" r:id="rId13"/>
    <p:sldLayoutId id="2147489638" r:id="rId14"/>
    <p:sldLayoutId id="2147492580" r:id="rId15"/>
  </p:sldLayoutIdLst>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2813"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2813"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2813"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defTabSz="912813"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912813"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912813"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912813"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13" indent="-227013" algn="l" defTabSz="912813"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Google Shape;231;p58">
            <a:extLst>
              <a:ext uri="{FF2B5EF4-FFF2-40B4-BE49-F238E27FC236}">
                <a16:creationId xmlns:a16="http://schemas.microsoft.com/office/drawing/2014/main" id="{D2C96E20-2E90-3455-F9EE-9D9736FFC972}"/>
              </a:ext>
            </a:extLst>
          </p:cNvPr>
          <p:cNvSpPr txBox="1">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s-CO" altLang="es-CO">
              <a:sym typeface="Arial" panose="020B0604020202020204" pitchFamily="34" charset="0"/>
            </a:endParaRPr>
          </a:p>
        </p:txBody>
      </p:sp>
      <p:sp>
        <p:nvSpPr>
          <p:cNvPr id="7171" name="Google Shape;232;p58">
            <a:extLst>
              <a:ext uri="{FF2B5EF4-FFF2-40B4-BE49-F238E27FC236}">
                <a16:creationId xmlns:a16="http://schemas.microsoft.com/office/drawing/2014/main" id="{BFEAB737-3621-5DBC-EB50-AF91427F66AC}"/>
              </a:ext>
            </a:extLst>
          </p:cNvPr>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s-CO" altLang="es-CO">
              <a:sym typeface="Arial" panose="020B0604020202020204" pitchFamily="34" charset="0"/>
            </a:endParaRPr>
          </a:p>
        </p:txBody>
      </p:sp>
    </p:spTree>
    <p:extLst>
      <p:ext uri="{BB962C8B-B14F-4D97-AF65-F5344CB8AC3E}">
        <p14:creationId xmlns:p14="http://schemas.microsoft.com/office/powerpoint/2010/main" val="1113064262"/>
      </p:ext>
    </p:extLst>
  </p:cSld>
  <p:clrMap bg1="lt1" tx1="dk1" bg2="dk2" tx2="lt2" accent1="accent1" accent2="accent2" accent3="accent3" accent4="accent4" accent5="accent5" accent6="accent6" hlink="hlink" folHlink="folHlink"/>
  <p:sldLayoutIdLst>
    <p:sldLayoutId id="2147492097" r:id="rId1"/>
    <p:sldLayoutId id="2147492098" r:id="rId2"/>
    <p:sldLayoutId id="2147492099" r:id="rId3"/>
    <p:sldLayoutId id="2147492100" r:id="rId4"/>
    <p:sldLayoutId id="2147492101" r:id="rId5"/>
    <p:sldLayoutId id="2147492102" r:id="rId6"/>
    <p:sldLayoutId id="2147492103" r:id="rId7"/>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244429623"/>
      </p:ext>
    </p:extLst>
  </p:cSld>
  <p:clrMap bg1="lt1" tx1="dk1" bg2="lt2" tx2="dk2" accent1="accent1" accent2="accent2" accent3="accent3" accent4="accent4" accent5="accent5" accent6="accent6" hlink="hlink" folHlink="folHlink"/>
  <p:sldLayoutIdLst>
    <p:sldLayoutId id="2147492105" r:id="rId1"/>
    <p:sldLayoutId id="2147492106" r:id="rId2"/>
    <p:sldLayoutId id="2147492107" r:id="rId3"/>
    <p:sldLayoutId id="2147492108" r:id="rId4"/>
    <p:sldLayoutId id="2147492109" r:id="rId5"/>
    <p:sldLayoutId id="2147492110" r:id="rId6"/>
    <p:sldLayoutId id="2147492111" r:id="rId7"/>
    <p:sldLayoutId id="2147492112" r:id="rId8"/>
    <p:sldLayoutId id="2147492113" r:id="rId9"/>
    <p:sldLayoutId id="2147492114" r:id="rId10"/>
    <p:sldLayoutId id="2147492115" r:id="rId11"/>
    <p:sldLayoutId id="2147492116" r:id="rId12"/>
    <p:sldLayoutId id="2147492117" r:id="rId13"/>
    <p:sldLayoutId id="2147492118" r:id="rId14"/>
    <p:sldLayoutId id="2147492119" r:id="rId15"/>
    <p:sldLayoutId id="2147492120" r:id="rId16"/>
    <p:sldLayoutId id="2147492121" r:id="rId17"/>
    <p:sldLayoutId id="2147492122" r:id="rId18"/>
    <p:sldLayoutId id="2147492123" r:id="rId19"/>
    <p:sldLayoutId id="2147492124" r:id="rId20"/>
    <p:sldLayoutId id="2147492125" r:id="rId21"/>
    <p:sldLayoutId id="2147492126" r:id="rId22"/>
    <p:sldLayoutId id="2147492127" r:id="rId23"/>
    <p:sldLayoutId id="2147492128" r:id="rId24"/>
    <p:sldLayoutId id="2147492129" r:id="rId25"/>
    <p:sldLayoutId id="2147492130" r:id="rId26"/>
    <p:sldLayoutId id="2147492131" r:id="rId27"/>
    <p:sldLayoutId id="2147492132" r:id="rId28"/>
    <p:sldLayoutId id="2147492133" r:id="rId29"/>
    <p:sldLayoutId id="2147492134"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088262467"/>
      </p:ext>
    </p:extLst>
  </p:cSld>
  <p:clrMap bg1="lt1" tx1="dk1" bg2="lt2" tx2="dk2" accent1="accent1" accent2="accent2" accent3="accent3" accent4="accent4" accent5="accent5" accent6="accent6" hlink="hlink" folHlink="folHlink"/>
  <p:sldLayoutIdLst>
    <p:sldLayoutId id="2147493233" r:id="rId1"/>
    <p:sldLayoutId id="2147493234" r:id="rId2"/>
    <p:sldLayoutId id="2147493235" r:id="rId3"/>
    <p:sldLayoutId id="2147493236" r:id="rId4"/>
    <p:sldLayoutId id="2147493237" r:id="rId5"/>
    <p:sldLayoutId id="2147493238" r:id="rId6"/>
    <p:sldLayoutId id="2147493239" r:id="rId7"/>
    <p:sldLayoutId id="2147493240" r:id="rId8"/>
    <p:sldLayoutId id="2147493241" r:id="rId9"/>
    <p:sldLayoutId id="2147493242" r:id="rId10"/>
    <p:sldLayoutId id="2147493243" r:id="rId11"/>
    <p:sldLayoutId id="2147493244" r:id="rId12"/>
    <p:sldLayoutId id="2147493245" r:id="rId13"/>
    <p:sldLayoutId id="2147493246" r:id="rId14"/>
    <p:sldLayoutId id="2147493247" r:id="rId15"/>
    <p:sldLayoutId id="2147493248" r:id="rId16"/>
    <p:sldLayoutId id="2147493249" r:id="rId17"/>
    <p:sldLayoutId id="2147493250" r:id="rId18"/>
    <p:sldLayoutId id="2147493251" r:id="rId19"/>
    <p:sldLayoutId id="2147493252" r:id="rId20"/>
    <p:sldLayoutId id="2147493253" r:id="rId21"/>
    <p:sldLayoutId id="2147493254" r:id="rId22"/>
    <p:sldLayoutId id="2147493255" r:id="rId23"/>
    <p:sldLayoutId id="2147493256" r:id="rId24"/>
    <p:sldLayoutId id="2147493257" r:id="rId25"/>
    <p:sldLayoutId id="2147493258" r:id="rId26"/>
    <p:sldLayoutId id="2147493259" r:id="rId27"/>
    <p:sldLayoutId id="214749326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50003124"/>
      </p:ext>
    </p:extLst>
  </p:cSld>
  <p:clrMap bg1="lt1" tx1="dk1" bg2="lt2" tx2="dk2" accent1="accent1" accent2="accent2" accent3="accent3" accent4="accent4" accent5="accent5" accent6="accent6" hlink="hlink" folHlink="folHlink"/>
  <p:sldLayoutIdLst>
    <p:sldLayoutId id="2147493262" r:id="rId1"/>
    <p:sldLayoutId id="2147493263" r:id="rId2"/>
    <p:sldLayoutId id="2147493264" r:id="rId3"/>
    <p:sldLayoutId id="2147493265" r:id="rId4"/>
    <p:sldLayoutId id="2147493266" r:id="rId5"/>
    <p:sldLayoutId id="2147493267" r:id="rId6"/>
    <p:sldLayoutId id="2147493268" r:id="rId7"/>
    <p:sldLayoutId id="2147493269" r:id="rId8"/>
    <p:sldLayoutId id="2147493270" r:id="rId9"/>
    <p:sldLayoutId id="2147493271" r:id="rId10"/>
    <p:sldLayoutId id="2147493272" r:id="rId11"/>
    <p:sldLayoutId id="2147493273" r:id="rId12"/>
    <p:sldLayoutId id="2147493274" r:id="rId13"/>
    <p:sldLayoutId id="2147493275" r:id="rId14"/>
    <p:sldLayoutId id="2147493276" r:id="rId15"/>
    <p:sldLayoutId id="2147493277" r:id="rId16"/>
    <p:sldLayoutId id="2147493278" r:id="rId17"/>
    <p:sldLayoutId id="2147493279" r:id="rId18"/>
    <p:sldLayoutId id="2147493280" r:id="rId19"/>
    <p:sldLayoutId id="2147493281" r:id="rId20"/>
    <p:sldLayoutId id="2147493282" r:id="rId21"/>
    <p:sldLayoutId id="2147493283" r:id="rId22"/>
    <p:sldLayoutId id="2147493284" r:id="rId23"/>
    <p:sldLayoutId id="2147493285" r:id="rId24"/>
    <p:sldLayoutId id="2147493286" r:id="rId25"/>
    <p:sldLayoutId id="2147493287" r:id="rId26"/>
    <p:sldLayoutId id="2147493288" r:id="rId27"/>
    <p:sldLayoutId id="2147493289" r:id="rId28"/>
    <p:sldLayoutId id="2147493290"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 id="2147484790" r:id="rId12"/>
    <p:sldLayoutId id="2147484791" r:id="rId13"/>
    <p:sldLayoutId id="2147484792" r:id="rId14"/>
    <p:sldLayoutId id="2147484793" r:id="rId15"/>
    <p:sldLayoutId id="2147484794" r:id="rId16"/>
    <p:sldLayoutId id="2147484795" r:id="rId17"/>
    <p:sldLayoutId id="2147484796" r:id="rId18"/>
    <p:sldLayoutId id="2147484797" r:id="rId19"/>
    <p:sldLayoutId id="2147484798" r:id="rId20"/>
    <p:sldLayoutId id="2147484799" r:id="rId21"/>
    <p:sldLayoutId id="2147484800" r:id="rId22"/>
    <p:sldLayoutId id="2147484801" r:id="rId23"/>
    <p:sldLayoutId id="2147484802" r:id="rId24"/>
    <p:sldLayoutId id="2147484803" r:id="rId25"/>
    <p:sldLayoutId id="2147484804" r:id="rId26"/>
    <p:sldLayoutId id="2147484805"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Marcador de título 1">
            <a:extLst>
              <a:ext uri="{FF2B5EF4-FFF2-40B4-BE49-F238E27FC236}">
                <a16:creationId xmlns:a16="http://schemas.microsoft.com/office/drawing/2014/main" id="{68D8A965-EB32-2483-4EFF-222E2A58BEF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3075" name="Marcador de texto 2">
            <a:extLst>
              <a:ext uri="{FF2B5EF4-FFF2-40B4-BE49-F238E27FC236}">
                <a16:creationId xmlns:a16="http://schemas.microsoft.com/office/drawing/2014/main" id="{5BC53C67-B4F9-A118-3DF4-271F6EE4680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
        <p:nvSpPr>
          <p:cNvPr id="4" name="Marcador de fecha 3">
            <a:extLst>
              <a:ext uri="{FF2B5EF4-FFF2-40B4-BE49-F238E27FC236}">
                <a16:creationId xmlns:a16="http://schemas.microsoft.com/office/drawing/2014/main" id="{564F1598-4DA2-3CBE-4B4D-C3081D1726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324C3C40-87EF-48A4-B3E8-9433E79DA6FC}" type="datetimeFigureOut">
              <a:rPr lang="es-MX"/>
              <a:pPr>
                <a:defRPr/>
              </a:pPr>
              <a:t>08/12/2024</a:t>
            </a:fld>
            <a:endParaRPr lang="es-MX"/>
          </a:p>
        </p:txBody>
      </p:sp>
      <p:sp>
        <p:nvSpPr>
          <p:cNvPr id="5" name="Marcador de pie de página 4">
            <a:extLst>
              <a:ext uri="{FF2B5EF4-FFF2-40B4-BE49-F238E27FC236}">
                <a16:creationId xmlns:a16="http://schemas.microsoft.com/office/drawing/2014/main" id="{2D787756-AC25-518F-E383-1563944F8F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MX"/>
          </a:p>
        </p:txBody>
      </p:sp>
      <p:sp>
        <p:nvSpPr>
          <p:cNvPr id="6" name="Marcador de número de diapositiva 5">
            <a:extLst>
              <a:ext uri="{FF2B5EF4-FFF2-40B4-BE49-F238E27FC236}">
                <a16:creationId xmlns:a16="http://schemas.microsoft.com/office/drawing/2014/main" id="{E186E8F9-B8E5-5E6B-D8BD-0DD70DA4C3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ED2ABC38-4AE4-47F7-938E-02B16FCD30F4}" type="slidenum">
              <a:rPr lang="es-MX"/>
              <a:pPr>
                <a:defRPr/>
              </a:pPr>
              <a:t>‹Nº›</a:t>
            </a:fld>
            <a:endParaRPr lang="es-MX"/>
          </a:p>
        </p:txBody>
      </p:sp>
    </p:spTree>
  </p:cSld>
  <p:clrMap bg1="lt1" tx1="dk1" bg2="lt2" tx2="dk2" accent1="accent1" accent2="accent2" accent3="accent3" accent4="accent4" accent5="accent5" accent6="accent6" hlink="hlink" folHlink="folHlink"/>
  <p:sldLayoutIdLst>
    <p:sldLayoutId id="2147484806" r:id="rId1"/>
    <p:sldLayoutId id="2147484807" r:id="rId2"/>
    <p:sldLayoutId id="2147484808" r:id="rId3"/>
    <p:sldLayoutId id="2147484809" r:id="rId4"/>
    <p:sldLayoutId id="2147484810" r:id="rId5"/>
    <p:sldLayoutId id="2147484811" r:id="rId6"/>
    <p:sldLayoutId id="2147484812" r:id="rId7"/>
    <p:sldLayoutId id="2147484813" r:id="rId8"/>
    <p:sldLayoutId id="2147484814" r:id="rId9"/>
    <p:sldLayoutId id="2147484815" r:id="rId10"/>
    <p:sldLayoutId id="2147484816" r:id="rId11"/>
    <p:sldLayoutId id="2147484817" r:id="rId12"/>
    <p:sldLayoutId id="2147484818" r:id="rId13"/>
    <p:sldLayoutId id="2147484819" r:id="rId14"/>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3915672799"/>
      </p:ext>
    </p:extLst>
  </p:cSld>
  <p:clrMap bg1="lt1" tx1="dk1" bg2="lt2" tx2="dk2" accent1="accent1" accent2="accent2" accent3="accent3" accent4="accent4" accent5="accent5" accent6="accent6" hlink="hlink" folHlink="folHlink"/>
  <p:sldLayoutIdLst>
    <p:sldLayoutId id="2147486075" r:id="rId1"/>
    <p:sldLayoutId id="2147486076" r:id="rId2"/>
    <p:sldLayoutId id="2147486077" r:id="rId3"/>
    <p:sldLayoutId id="2147486078" r:id="rId4"/>
    <p:sldLayoutId id="2147486079" r:id="rId5"/>
    <p:sldLayoutId id="2147486080" r:id="rId6"/>
    <p:sldLayoutId id="2147486081" r:id="rId7"/>
    <p:sldLayoutId id="2147486082" r:id="rId8"/>
    <p:sldLayoutId id="2147486083" r:id="rId9"/>
    <p:sldLayoutId id="2147486084" r:id="rId10"/>
    <p:sldLayoutId id="2147486085" r:id="rId11"/>
    <p:sldLayoutId id="2147486086" r:id="rId12"/>
    <p:sldLayoutId id="2147486087" r:id="rId13"/>
    <p:sldLayoutId id="2147486088" r:id="rId14"/>
    <p:sldLayoutId id="2147486089" r:id="rId15"/>
    <p:sldLayoutId id="2147486090" r:id="rId16"/>
    <p:sldLayoutId id="2147486091" r:id="rId17"/>
    <p:sldLayoutId id="2147486092" r:id="rId18"/>
    <p:sldLayoutId id="2147486093" r:id="rId19"/>
    <p:sldLayoutId id="2147486094" r:id="rId20"/>
    <p:sldLayoutId id="2147486095" r:id="rId21"/>
    <p:sldLayoutId id="2147486096" r:id="rId22"/>
    <p:sldLayoutId id="2147486097" r:id="rId23"/>
    <p:sldLayoutId id="2147486098" r:id="rId24"/>
    <p:sldLayoutId id="2147486099" r:id="rId25"/>
    <p:sldLayoutId id="2147486100" r:id="rId26"/>
    <p:sldLayoutId id="2147486102" r:id="rId27"/>
    <p:sldLayoutId id="2147486103" r:id="rId28"/>
    <p:sldLayoutId id="214748610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39111327"/>
      </p:ext>
    </p:extLst>
  </p:cSld>
  <p:clrMap bg1="lt1" tx1="dk1" bg2="lt2" tx2="dk2" accent1="accent1" accent2="accent2" accent3="accent3" accent4="accent4" accent5="accent5" accent6="accent6" hlink="hlink" folHlink="folHlink"/>
  <p:sldLayoutIdLst>
    <p:sldLayoutId id="2147487234" r:id="rId1"/>
    <p:sldLayoutId id="2147487235" r:id="rId2"/>
    <p:sldLayoutId id="2147487236" r:id="rId3"/>
    <p:sldLayoutId id="2147487237" r:id="rId4"/>
    <p:sldLayoutId id="2147487238" r:id="rId5"/>
    <p:sldLayoutId id="2147487239" r:id="rId6"/>
    <p:sldLayoutId id="2147487240" r:id="rId7"/>
    <p:sldLayoutId id="2147487241" r:id="rId8"/>
    <p:sldLayoutId id="2147487242" r:id="rId9"/>
    <p:sldLayoutId id="2147487243" r:id="rId10"/>
    <p:sldLayoutId id="2147487244" r:id="rId11"/>
    <p:sldLayoutId id="2147487245" r:id="rId12"/>
    <p:sldLayoutId id="2147487246" r:id="rId13"/>
    <p:sldLayoutId id="2147487247" r:id="rId14"/>
    <p:sldLayoutId id="2147487248" r:id="rId15"/>
    <p:sldLayoutId id="2147487249" r:id="rId16"/>
    <p:sldLayoutId id="2147487250" r:id="rId17"/>
    <p:sldLayoutId id="2147487251" r:id="rId18"/>
    <p:sldLayoutId id="2147487252" r:id="rId19"/>
    <p:sldLayoutId id="2147487253" r:id="rId20"/>
    <p:sldLayoutId id="2147487254" r:id="rId21"/>
    <p:sldLayoutId id="2147487255" r:id="rId22"/>
    <p:sldLayoutId id="2147487256" r:id="rId23"/>
    <p:sldLayoutId id="2147487257" r:id="rId24"/>
    <p:sldLayoutId id="2147487258" r:id="rId25"/>
    <p:sldLayoutId id="2147487259" r:id="rId26"/>
    <p:sldLayoutId id="2147487260" r:id="rId27"/>
    <p:sldLayoutId id="2147487261" r:id="rId28"/>
    <p:sldLayoutId id="2147487262" r:id="rId29"/>
    <p:sldLayoutId id="2147487263"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89085836"/>
      </p:ext>
    </p:extLst>
  </p:cSld>
  <p:clrMap bg1="lt1" tx1="dk1" bg2="lt2" tx2="dk2" accent1="accent1" accent2="accent2" accent3="accent3" accent4="accent4" accent5="accent5" accent6="accent6" hlink="hlink" folHlink="folHlink"/>
  <p:sldLayoutIdLst>
    <p:sldLayoutId id="2147488344" r:id="rId1"/>
    <p:sldLayoutId id="2147488345" r:id="rId2"/>
    <p:sldLayoutId id="2147488346" r:id="rId3"/>
    <p:sldLayoutId id="2147488347" r:id="rId4"/>
    <p:sldLayoutId id="2147488348" r:id="rId5"/>
    <p:sldLayoutId id="2147488349" r:id="rId6"/>
    <p:sldLayoutId id="2147488350" r:id="rId7"/>
    <p:sldLayoutId id="2147488351" r:id="rId8"/>
    <p:sldLayoutId id="2147488352" r:id="rId9"/>
    <p:sldLayoutId id="2147488353" r:id="rId10"/>
    <p:sldLayoutId id="2147488354" r:id="rId11"/>
    <p:sldLayoutId id="2147488355" r:id="rId12"/>
    <p:sldLayoutId id="2147488356" r:id="rId13"/>
    <p:sldLayoutId id="2147488357" r:id="rId14"/>
    <p:sldLayoutId id="2147488358" r:id="rId15"/>
    <p:sldLayoutId id="2147488359" r:id="rId16"/>
    <p:sldLayoutId id="2147488360" r:id="rId17"/>
    <p:sldLayoutId id="2147488361" r:id="rId18"/>
    <p:sldLayoutId id="2147488362" r:id="rId19"/>
    <p:sldLayoutId id="2147488363" r:id="rId20"/>
    <p:sldLayoutId id="2147488364" r:id="rId21"/>
    <p:sldLayoutId id="2147488365" r:id="rId22"/>
    <p:sldLayoutId id="2147488366" r:id="rId23"/>
    <p:sldLayoutId id="2147488367" r:id="rId24"/>
    <p:sldLayoutId id="2147488368" r:id="rId25"/>
    <p:sldLayoutId id="2147488369" r:id="rId26"/>
    <p:sldLayoutId id="2147488370" r:id="rId27"/>
    <p:sldLayoutId id="2147488371" r:id="rId28"/>
    <p:sldLayoutId id="2147488372" r:id="rId29"/>
    <p:sldLayoutId id="2147488373" r:id="rId30"/>
    <p:sldLayoutId id="2147488374" r:id="rId31"/>
    <p:sldLayoutId id="2147488375" r:id="rId32"/>
    <p:sldLayoutId id="2147488376" r:id="rId33"/>
    <p:sldLayoutId id="2147488377" r:id="rId34"/>
    <p:sldLayoutId id="2147488378" r:id="rId35"/>
    <p:sldLayoutId id="2147488379" r:id="rId36"/>
    <p:sldLayoutId id="2147488380" r:id="rId37"/>
    <p:sldLayoutId id="2147488381"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570058643"/>
      </p:ext>
    </p:extLst>
  </p:cSld>
  <p:clrMap bg1="lt1" tx1="dk1" bg2="lt2" tx2="dk2" accent1="accent1" accent2="accent2" accent3="accent3" accent4="accent4" accent5="accent5" accent6="accent6" hlink="hlink" folHlink="folHlink"/>
  <p:sldLayoutIdLst>
    <p:sldLayoutId id="2147489998" r:id="rId1"/>
    <p:sldLayoutId id="2147489999" r:id="rId2"/>
    <p:sldLayoutId id="2147490000" r:id="rId3"/>
    <p:sldLayoutId id="2147490001" r:id="rId4"/>
    <p:sldLayoutId id="2147490002" r:id="rId5"/>
    <p:sldLayoutId id="2147490003" r:id="rId6"/>
    <p:sldLayoutId id="2147490004" r:id="rId7"/>
    <p:sldLayoutId id="2147490005" r:id="rId8"/>
    <p:sldLayoutId id="2147490006" r:id="rId9"/>
    <p:sldLayoutId id="2147490007" r:id="rId10"/>
    <p:sldLayoutId id="2147490008" r:id="rId11"/>
    <p:sldLayoutId id="2147490009" r:id="rId12"/>
    <p:sldLayoutId id="2147490010" r:id="rId13"/>
    <p:sldLayoutId id="2147490011" r:id="rId14"/>
    <p:sldLayoutId id="2147490012" r:id="rId15"/>
    <p:sldLayoutId id="2147490013" r:id="rId16"/>
    <p:sldLayoutId id="2147490014" r:id="rId17"/>
    <p:sldLayoutId id="2147490015" r:id="rId18"/>
    <p:sldLayoutId id="2147490016" r:id="rId19"/>
    <p:sldLayoutId id="2147490018" r:id="rId20"/>
    <p:sldLayoutId id="2147490019" r:id="rId21"/>
    <p:sldLayoutId id="2147490020" r:id="rId22"/>
    <p:sldLayoutId id="2147490021" r:id="rId23"/>
    <p:sldLayoutId id="2147490022" r:id="rId24"/>
    <p:sldLayoutId id="2147490023" r:id="rId25"/>
    <p:sldLayoutId id="2147490024" r:id="rId26"/>
    <p:sldLayoutId id="2147490025" r:id="rId27"/>
    <p:sldLayoutId id="214749002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254675276"/>
      </p:ext>
    </p:extLst>
  </p:cSld>
  <p:clrMap bg1="lt1" tx1="dk1" bg2="lt2" tx2="dk2" accent1="accent1" accent2="accent2" accent3="accent3" accent4="accent4" accent5="accent5" accent6="accent6" hlink="hlink" folHlink="folHlink"/>
  <p:sldLayoutIdLst>
    <p:sldLayoutId id="2147490237" r:id="rId1"/>
    <p:sldLayoutId id="2147490238" r:id="rId2"/>
    <p:sldLayoutId id="2147490239" r:id="rId3"/>
    <p:sldLayoutId id="2147490240" r:id="rId4"/>
    <p:sldLayoutId id="2147490241" r:id="rId5"/>
    <p:sldLayoutId id="2147490242" r:id="rId6"/>
    <p:sldLayoutId id="2147490243" r:id="rId7"/>
    <p:sldLayoutId id="2147490244" r:id="rId8"/>
    <p:sldLayoutId id="2147490245" r:id="rId9"/>
    <p:sldLayoutId id="2147490246" r:id="rId10"/>
    <p:sldLayoutId id="2147490247" r:id="rId11"/>
    <p:sldLayoutId id="2147490248" r:id="rId12"/>
    <p:sldLayoutId id="2147490249" r:id="rId13"/>
    <p:sldLayoutId id="2147490250" r:id="rId14"/>
    <p:sldLayoutId id="2147490251" r:id="rId15"/>
    <p:sldLayoutId id="2147490252" r:id="rId16"/>
    <p:sldLayoutId id="2147490253" r:id="rId17"/>
    <p:sldLayoutId id="2147490254" r:id="rId18"/>
    <p:sldLayoutId id="2147490255" r:id="rId19"/>
    <p:sldLayoutId id="2147490256" r:id="rId20"/>
    <p:sldLayoutId id="2147490257" r:id="rId21"/>
    <p:sldLayoutId id="2147490258" r:id="rId22"/>
    <p:sldLayoutId id="2147490259" r:id="rId23"/>
    <p:sldLayoutId id="2147490260" r:id="rId24"/>
    <p:sldLayoutId id="2147490261" r:id="rId25"/>
    <p:sldLayoutId id="2147490262" r:id="rId26"/>
    <p:sldLayoutId id="214749026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26374534"/>
      </p:ext>
    </p:extLst>
  </p:cSld>
  <p:clrMap bg1="lt1" tx1="dk1" bg2="lt2" tx2="dk2" accent1="accent1" accent2="accent2" accent3="accent3" accent4="accent4" accent5="accent5" accent6="accent6" hlink="hlink" folHlink="folHlink"/>
  <p:sldLayoutIdLst>
    <p:sldLayoutId id="2147491475" r:id="rId1"/>
    <p:sldLayoutId id="2147491476" r:id="rId2"/>
    <p:sldLayoutId id="2147491477" r:id="rId3"/>
    <p:sldLayoutId id="2147491478" r:id="rId4"/>
    <p:sldLayoutId id="2147491479" r:id="rId5"/>
    <p:sldLayoutId id="2147491480" r:id="rId6"/>
    <p:sldLayoutId id="2147491481" r:id="rId7"/>
    <p:sldLayoutId id="2147491482" r:id="rId8"/>
    <p:sldLayoutId id="2147491483" r:id="rId9"/>
    <p:sldLayoutId id="2147491484" r:id="rId10"/>
    <p:sldLayoutId id="2147491485" r:id="rId11"/>
    <p:sldLayoutId id="2147491486" r:id="rId12"/>
    <p:sldLayoutId id="2147491487" r:id="rId13"/>
    <p:sldLayoutId id="2147491488" r:id="rId14"/>
    <p:sldLayoutId id="2147491489" r:id="rId15"/>
    <p:sldLayoutId id="2147491490" r:id="rId16"/>
    <p:sldLayoutId id="2147491491" r:id="rId17"/>
    <p:sldLayoutId id="2147491492" r:id="rId18"/>
    <p:sldLayoutId id="2147491493" r:id="rId19"/>
    <p:sldLayoutId id="2147491495" r:id="rId20"/>
    <p:sldLayoutId id="2147491496" r:id="rId21"/>
    <p:sldLayoutId id="2147491497" r:id="rId22"/>
    <p:sldLayoutId id="2147491498" r:id="rId23"/>
    <p:sldLayoutId id="2147491499" r:id="rId24"/>
    <p:sldLayoutId id="2147491500" r:id="rId25"/>
    <p:sldLayoutId id="2147491501" r:id="rId26"/>
    <p:sldLayoutId id="2147491502" r:id="rId27"/>
    <p:sldLayoutId id="214749150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2.%20Hidrologia\01.%20Productos\01.Mapas_Alertas_Hidrologicas\temporales\jpg\Puntos_RTVC.jpg" TargetMode="External"/><Relationship Id="rId3" Type="http://schemas.openxmlformats.org/officeDocument/2006/relationships/hyperlink" Target="http://fews.ideam.gov.co/colombia/MapaEstacionesColombiaEstado.html" TargetMode="External"/><Relationship Id="rId7" Type="http://schemas.openxmlformats.org/officeDocument/2006/relationships/image" Target="../media/image75.jpeg"/><Relationship Id="rId2" Type="http://schemas.openxmlformats.org/officeDocument/2006/relationships/notesSlide" Target="../notesSlides/notesSlide6.xml"/><Relationship Id="rId1" Type="http://schemas.openxmlformats.org/officeDocument/2006/relationships/slideLayout" Target="../slideLayouts/slideLayout242.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png"/></Relationships>
</file>

<file path=ppt/slides/_rels/slide1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70.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1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5.png"/><Relationship Id="rId18" Type="http://schemas.openxmlformats.org/officeDocument/2006/relationships/image" Target="file:///O:\Mi%20unidad\OSPA\01.%20Tematicas\02.%20Hidrologia\01.%20Productos\01.Mapas_Alertas_Hidrologicas\salidas\Alerta_Puntual.png" TargetMode="External"/><Relationship Id="rId26" Type="http://schemas.openxmlformats.org/officeDocument/2006/relationships/image" Target="../media/image90.png"/><Relationship Id="rId3" Type="http://schemas.openxmlformats.org/officeDocument/2006/relationships/hyperlink" Target="http://fews.ideam.gov.co/colombia/MapaEstacionesColombiaEstado.html" TargetMode="External"/><Relationship Id="rId21" Type="http://schemas.openxmlformats.org/officeDocument/2006/relationships/image" Target="../media/image75.jpeg"/><Relationship Id="rId7" Type="http://schemas.openxmlformats.org/officeDocument/2006/relationships/image" Target="../media/image77.png"/><Relationship Id="rId12" Type="http://schemas.openxmlformats.org/officeDocument/2006/relationships/image" Target="../media/image84.png"/><Relationship Id="rId17" Type="http://schemas.openxmlformats.org/officeDocument/2006/relationships/image" Target="../media/image87.png"/><Relationship Id="rId25" Type="http://schemas.openxmlformats.org/officeDocument/2006/relationships/image" Target="file:///O:\Mi%20unidad\OSPA\01.%20Tematicas\02.%20Hidrologia\01.%20Productos\01.Mapas_Alertas_Hidrologicas\salidas\Alerta_Niveles_Bajos.png" TargetMode="External"/><Relationship Id="rId2" Type="http://schemas.openxmlformats.org/officeDocument/2006/relationships/notesSlide" Target="../notesSlides/notesSlide7.xml"/><Relationship Id="rId16" Type="http://schemas.openxmlformats.org/officeDocument/2006/relationships/image" Target="../media/image86.png"/><Relationship Id="rId20" Type="http://schemas.openxmlformats.org/officeDocument/2006/relationships/image" Target="file:///O:\Mi%20unidad\OSPA\01.%20Tematicas\02.%20Hidrologia\01.%20Productos\01.Mapas_Alertas_Hidrologicas\salidas\Alerta_Suma.png" TargetMode="External"/><Relationship Id="rId29" Type="http://schemas.openxmlformats.org/officeDocument/2006/relationships/image" Target="file:///O:\Mi%20unidad\OSPA\01.%20Tematicas\02.%20Hidrologia\01.%20Productos\01.Mapas_Alertas_Hidrologicas\salidas\Alerta_Naranja.png" TargetMode="External"/><Relationship Id="rId1" Type="http://schemas.openxmlformats.org/officeDocument/2006/relationships/slideLayout" Target="../slideLayouts/slideLayout250.xml"/><Relationship Id="rId6" Type="http://schemas.openxmlformats.org/officeDocument/2006/relationships/image" Target="../media/image76.png"/><Relationship Id="rId11" Type="http://schemas.openxmlformats.org/officeDocument/2006/relationships/image" Target="../media/image80.png"/><Relationship Id="rId24" Type="http://schemas.openxmlformats.org/officeDocument/2006/relationships/image" Target="../media/image89.png"/><Relationship Id="rId5" Type="http://schemas.openxmlformats.org/officeDocument/2006/relationships/image" Target="../media/image52.png"/><Relationship Id="rId15" Type="http://schemas.openxmlformats.org/officeDocument/2006/relationships/image" Target="../media/image82.png"/><Relationship Id="rId23" Type="http://schemas.openxmlformats.org/officeDocument/2006/relationships/image" Target="file:///O:\Mi%20unidad\OSPA\01.%20Tematicas\02.%20Hidrologia\01.%20Productos\01.Mapas_Alertas_Hidrologicas\salidas\Alerta_Roja.png" TargetMode="External"/><Relationship Id="rId28" Type="http://schemas.openxmlformats.org/officeDocument/2006/relationships/image" Target="../media/image91.png"/><Relationship Id="rId10" Type="http://schemas.openxmlformats.org/officeDocument/2006/relationships/image" Target="../media/image81.png"/><Relationship Id="rId19" Type="http://schemas.openxmlformats.org/officeDocument/2006/relationships/image" Target="../media/image88.png"/><Relationship Id="rId4" Type="http://schemas.openxmlformats.org/officeDocument/2006/relationships/image" Target="../media/image72.png"/><Relationship Id="rId9" Type="http://schemas.openxmlformats.org/officeDocument/2006/relationships/image" Target="../media/image83.png"/><Relationship Id="rId14" Type="http://schemas.openxmlformats.org/officeDocument/2006/relationships/image" Target="../media/image65.png"/><Relationship Id="rId22" Type="http://schemas.openxmlformats.org/officeDocument/2006/relationships/image" Target="file:///O:\Mi%20unidad\OSPA\01.%20Tematicas\02.%20Hidrologia\01.%20Productos\01.Mapas_Alertas_Hidrologicas\temporales\jpg\Puntos_RTVC.jpg" TargetMode="External"/><Relationship Id="rId27" Type="http://schemas.openxmlformats.org/officeDocument/2006/relationships/image" Target="file:///O:\Mi%20unidad\OSPA\01.%20Tematicas\02.%20Hidrologia\01.%20Productos\01.Mapas_Alertas_Hidrologicas\salidas\Alerta_Amarilla.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6.png"/><Relationship Id="rId3" Type="http://schemas.openxmlformats.org/officeDocument/2006/relationships/image" Target="../media/image75.jpeg"/><Relationship Id="rId7" Type="http://schemas.openxmlformats.org/officeDocument/2006/relationships/image" Target="../media/image65.png"/><Relationship Id="rId12" Type="http://schemas.openxmlformats.org/officeDocument/2006/relationships/image" Target="../media/image95.png"/><Relationship Id="rId2" Type="http://schemas.openxmlformats.org/officeDocument/2006/relationships/notesSlide" Target="../notesSlides/notesSlide8.xml"/><Relationship Id="rId1" Type="http://schemas.openxmlformats.org/officeDocument/2006/relationships/slideLayout" Target="../slideLayouts/slideLayout250.xml"/><Relationship Id="rId6" Type="http://schemas.openxmlformats.org/officeDocument/2006/relationships/image" Target="../media/image85.png"/><Relationship Id="rId11" Type="http://schemas.openxmlformats.org/officeDocument/2006/relationships/image" Target="../media/image94.png"/><Relationship Id="rId5" Type="http://schemas.openxmlformats.org/officeDocument/2006/relationships/image" Target="../media/image84.png"/><Relationship Id="rId10" Type="http://schemas.openxmlformats.org/officeDocument/2006/relationships/image" Target="../media/image93.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92.png"/><Relationship Id="rId14" Type="http://schemas.openxmlformats.org/officeDocument/2006/relationships/image" Target="../media/image97.png"/></Relationships>
</file>

<file path=ppt/slides/_rels/slide15.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0.png"/><Relationship Id="rId3" Type="http://schemas.openxmlformats.org/officeDocument/2006/relationships/image" Target="../media/image98.jpeg"/><Relationship Id="rId7" Type="http://schemas.openxmlformats.org/officeDocument/2006/relationships/image" Target="../media/image65.png"/><Relationship Id="rId12" Type="http://schemas.openxmlformats.org/officeDocument/2006/relationships/image" Target="../media/image81.png"/><Relationship Id="rId2" Type="http://schemas.openxmlformats.org/officeDocument/2006/relationships/notesSlide" Target="../notesSlides/notesSlide9.xml"/><Relationship Id="rId16" Type="http://schemas.openxmlformats.org/officeDocument/2006/relationships/image" Target="../media/image79.png"/><Relationship Id="rId1" Type="http://schemas.openxmlformats.org/officeDocument/2006/relationships/slideLayout" Target="../slideLayouts/slideLayout23.xml"/><Relationship Id="rId6" Type="http://schemas.openxmlformats.org/officeDocument/2006/relationships/image" Target="../media/image84.png"/><Relationship Id="rId11" Type="http://schemas.openxmlformats.org/officeDocument/2006/relationships/image" Target="../media/image78.png"/><Relationship Id="rId5" Type="http://schemas.openxmlformats.org/officeDocument/2006/relationships/image" Target="../media/image99.png"/><Relationship Id="rId15" Type="http://schemas.openxmlformats.org/officeDocument/2006/relationships/image" Target="../media/image85.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76.png"/><Relationship Id="rId14" Type="http://schemas.openxmlformats.org/officeDocument/2006/relationships/image" Target="../media/image82.png"/></Relationships>
</file>

<file path=ppt/slides/_rels/slide1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0.png"/><Relationship Id="rId3" Type="http://schemas.openxmlformats.org/officeDocument/2006/relationships/image" Target="../media/image98.jpeg"/><Relationship Id="rId7" Type="http://schemas.openxmlformats.org/officeDocument/2006/relationships/image" Target="../media/image65.png"/><Relationship Id="rId12" Type="http://schemas.openxmlformats.org/officeDocument/2006/relationships/image" Target="../media/image81.png"/><Relationship Id="rId2" Type="http://schemas.openxmlformats.org/officeDocument/2006/relationships/notesSlide" Target="../notesSlides/notesSlide10.xml"/><Relationship Id="rId16" Type="http://schemas.openxmlformats.org/officeDocument/2006/relationships/image" Target="../media/image79.png"/><Relationship Id="rId1" Type="http://schemas.openxmlformats.org/officeDocument/2006/relationships/slideLayout" Target="../slideLayouts/slideLayout23.xml"/><Relationship Id="rId6" Type="http://schemas.openxmlformats.org/officeDocument/2006/relationships/image" Target="../media/image84.png"/><Relationship Id="rId11" Type="http://schemas.openxmlformats.org/officeDocument/2006/relationships/image" Target="../media/image78.png"/><Relationship Id="rId5" Type="http://schemas.openxmlformats.org/officeDocument/2006/relationships/image" Target="../media/image99.png"/><Relationship Id="rId15" Type="http://schemas.openxmlformats.org/officeDocument/2006/relationships/image" Target="../media/image85.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76.png"/><Relationship Id="rId14" Type="http://schemas.openxmlformats.org/officeDocument/2006/relationships/image" Target="../media/image82.png"/></Relationships>
</file>

<file path=ppt/slides/_rels/slide17.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1.png"/><Relationship Id="rId3" Type="http://schemas.openxmlformats.org/officeDocument/2006/relationships/image" Target="../media/image98.jpeg"/><Relationship Id="rId7" Type="http://schemas.openxmlformats.org/officeDocument/2006/relationships/image" Target="../media/image65.png"/><Relationship Id="rId12" Type="http://schemas.openxmlformats.org/officeDocument/2006/relationships/image" Target="../media/image78.png"/><Relationship Id="rId2" Type="http://schemas.openxmlformats.org/officeDocument/2006/relationships/notesSlide" Target="../notesSlides/notesSlide11.xml"/><Relationship Id="rId16" Type="http://schemas.openxmlformats.org/officeDocument/2006/relationships/image" Target="../media/image85.png"/><Relationship Id="rId1" Type="http://schemas.openxmlformats.org/officeDocument/2006/relationships/slideLayout" Target="../slideLayouts/slideLayout23.xml"/><Relationship Id="rId6" Type="http://schemas.openxmlformats.org/officeDocument/2006/relationships/image" Target="../media/image84.png"/><Relationship Id="rId11" Type="http://schemas.openxmlformats.org/officeDocument/2006/relationships/image" Target="../media/image79.png"/><Relationship Id="rId5" Type="http://schemas.openxmlformats.org/officeDocument/2006/relationships/image" Target="../media/image99.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76.png"/><Relationship Id="rId14" Type="http://schemas.openxmlformats.org/officeDocument/2006/relationships/image" Target="../media/image80.png"/></Relationships>
</file>

<file path=ppt/slides/_rels/slide1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5.png"/><Relationship Id="rId3" Type="http://schemas.openxmlformats.org/officeDocument/2006/relationships/image" Target="../media/image100.jpeg"/><Relationship Id="rId7" Type="http://schemas.openxmlformats.org/officeDocument/2006/relationships/image" Target="../media/image86.png"/><Relationship Id="rId12" Type="http://schemas.openxmlformats.org/officeDocument/2006/relationships/image" Target="../media/image80.png"/><Relationship Id="rId2" Type="http://schemas.openxmlformats.org/officeDocument/2006/relationships/notesSlide" Target="../notesSlides/notesSlide12.xml"/><Relationship Id="rId16" Type="http://schemas.openxmlformats.org/officeDocument/2006/relationships/image" Target="../media/image82.png"/><Relationship Id="rId1" Type="http://schemas.openxmlformats.org/officeDocument/2006/relationships/slideLayout" Target="../slideLayouts/slideLayout24.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9.png"/><Relationship Id="rId15"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77.png"/><Relationship Id="rId14"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5.png"/><Relationship Id="rId3" Type="http://schemas.openxmlformats.org/officeDocument/2006/relationships/image" Target="../media/image100.jpeg"/><Relationship Id="rId7" Type="http://schemas.openxmlformats.org/officeDocument/2006/relationships/image" Target="../media/image86.png"/><Relationship Id="rId12" Type="http://schemas.openxmlformats.org/officeDocument/2006/relationships/image" Target="../media/image80.png"/><Relationship Id="rId2" Type="http://schemas.openxmlformats.org/officeDocument/2006/relationships/notesSlide" Target="../notesSlides/notesSlide13.xml"/><Relationship Id="rId16" Type="http://schemas.openxmlformats.org/officeDocument/2006/relationships/image" Target="../media/image82.png"/><Relationship Id="rId1" Type="http://schemas.openxmlformats.org/officeDocument/2006/relationships/slideLayout" Target="../slideLayouts/slideLayout24.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9.png"/><Relationship Id="rId15"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77.png"/><Relationship Id="rId14"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5.png"/><Relationship Id="rId3" Type="http://schemas.openxmlformats.org/officeDocument/2006/relationships/image" Target="../media/image100.jpeg"/><Relationship Id="rId7" Type="http://schemas.openxmlformats.org/officeDocument/2006/relationships/image" Target="../media/image86.png"/><Relationship Id="rId12" Type="http://schemas.openxmlformats.org/officeDocument/2006/relationships/image" Target="../media/image80.png"/><Relationship Id="rId2" Type="http://schemas.openxmlformats.org/officeDocument/2006/relationships/notesSlide" Target="../notesSlides/notesSlide14.xml"/><Relationship Id="rId16" Type="http://schemas.openxmlformats.org/officeDocument/2006/relationships/image" Target="../media/image82.png"/><Relationship Id="rId1" Type="http://schemas.openxmlformats.org/officeDocument/2006/relationships/slideLayout" Target="../slideLayouts/slideLayout24.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9.png"/><Relationship Id="rId15"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77.png"/><Relationship Id="rId14"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101.jpeg"/><Relationship Id="rId7" Type="http://schemas.openxmlformats.org/officeDocument/2006/relationships/image" Target="../media/image76.png"/><Relationship Id="rId12" Type="http://schemas.openxmlformats.org/officeDocument/2006/relationships/image" Target="../media/image80.png"/><Relationship Id="rId2" Type="http://schemas.openxmlformats.org/officeDocument/2006/relationships/notesSlide" Target="../notesSlides/notesSlide15.xml"/><Relationship Id="rId16" Type="http://schemas.openxmlformats.org/officeDocument/2006/relationships/image" Target="../media/image99.png"/><Relationship Id="rId1" Type="http://schemas.openxmlformats.org/officeDocument/2006/relationships/slideLayout" Target="../slideLayouts/slideLayout25.xml"/><Relationship Id="rId6" Type="http://schemas.openxmlformats.org/officeDocument/2006/relationships/image" Target="../media/image86.png"/><Relationship Id="rId11" Type="http://schemas.openxmlformats.org/officeDocument/2006/relationships/image" Target="../media/image81.png"/><Relationship Id="rId5" Type="http://schemas.openxmlformats.org/officeDocument/2006/relationships/image" Target="../media/image85.png"/><Relationship Id="rId15" Type="http://schemas.openxmlformats.org/officeDocument/2006/relationships/image" Target="../media/image65.png"/><Relationship Id="rId10"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Cuenca_alta_Magdalena.jpg" TargetMode="External"/><Relationship Id="rId9" Type="http://schemas.openxmlformats.org/officeDocument/2006/relationships/image" Target="../media/image79.png"/><Relationship Id="rId14" Type="http://schemas.openxmlformats.org/officeDocument/2006/relationships/image" Target="../media/image84.png"/></Relationships>
</file>

<file path=ppt/slides/_rels/slide22.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5.png"/><Relationship Id="rId3" Type="http://schemas.openxmlformats.org/officeDocument/2006/relationships/image" Target="../media/image102.jpeg"/><Relationship Id="rId7" Type="http://schemas.openxmlformats.org/officeDocument/2006/relationships/image" Target="../media/image76.png"/><Relationship Id="rId12" Type="http://schemas.openxmlformats.org/officeDocument/2006/relationships/image" Target="../media/image80.png"/><Relationship Id="rId2" Type="http://schemas.openxmlformats.org/officeDocument/2006/relationships/notesSlide" Target="../notesSlides/notesSlide16.xml"/><Relationship Id="rId16" Type="http://schemas.openxmlformats.org/officeDocument/2006/relationships/image" Target="../media/image84.png"/><Relationship Id="rId1" Type="http://schemas.openxmlformats.org/officeDocument/2006/relationships/slideLayout" Target="../slideLayouts/slideLayout26.xml"/><Relationship Id="rId6" Type="http://schemas.openxmlformats.org/officeDocument/2006/relationships/image" Target="../media/image86.png"/><Relationship Id="rId11" Type="http://schemas.openxmlformats.org/officeDocument/2006/relationships/image" Target="../media/image81.png"/><Relationship Id="rId5" Type="http://schemas.openxmlformats.org/officeDocument/2006/relationships/image" Target="../media/image99.png"/><Relationship Id="rId15" Type="http://schemas.openxmlformats.org/officeDocument/2006/relationships/image" Target="../media/image65.png"/><Relationship Id="rId10"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Cuenca_media_Magdalena.jpg" TargetMode="External"/><Relationship Id="rId9" Type="http://schemas.openxmlformats.org/officeDocument/2006/relationships/image" Target="../media/image79.png"/><Relationship Id="rId14" Type="http://schemas.openxmlformats.org/officeDocument/2006/relationships/image" Target="../media/image82.png"/></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8.png"/><Relationship Id="rId3" Type="http://schemas.openxmlformats.org/officeDocument/2006/relationships/image" Target="../media/image103.jpeg"/><Relationship Id="rId7" Type="http://schemas.openxmlformats.org/officeDocument/2006/relationships/image" Target="../media/image85.png"/><Relationship Id="rId12" Type="http://schemas.openxmlformats.org/officeDocument/2006/relationships/image" Target="../media/image79.png"/><Relationship Id="rId17" Type="http://schemas.openxmlformats.org/officeDocument/2006/relationships/image" Target="../media/image104.png"/><Relationship Id="rId2" Type="http://schemas.openxmlformats.org/officeDocument/2006/relationships/notesSlide" Target="../notesSlides/notesSlide17.xml"/><Relationship Id="rId16" Type="http://schemas.openxmlformats.org/officeDocument/2006/relationships/image" Target="../media/image82.png"/><Relationship Id="rId1" Type="http://schemas.openxmlformats.org/officeDocument/2006/relationships/slideLayout" Target="../slideLayouts/slideLayout22.xml"/><Relationship Id="rId6" Type="http://schemas.openxmlformats.org/officeDocument/2006/relationships/image" Target="../media/image84.png"/><Relationship Id="rId11" Type="http://schemas.openxmlformats.org/officeDocument/2006/relationships/image" Target="../media/image77.png"/><Relationship Id="rId5" Type="http://schemas.openxmlformats.org/officeDocument/2006/relationships/image" Target="../media/image99.png"/><Relationship Id="rId15" Type="http://schemas.openxmlformats.org/officeDocument/2006/relationships/image" Target="../media/image80.png"/><Relationship Id="rId10" Type="http://schemas.openxmlformats.org/officeDocument/2006/relationships/image" Target="../media/image76.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86.png"/><Relationship Id="rId14" Type="http://schemas.openxmlformats.org/officeDocument/2006/relationships/image" Target="../media/image81.png"/></Relationships>
</file>

<file path=ppt/slides/_rels/slide2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1.png"/><Relationship Id="rId18" Type="http://schemas.openxmlformats.org/officeDocument/2006/relationships/image" Target="../media/image85.png"/><Relationship Id="rId3" Type="http://schemas.openxmlformats.org/officeDocument/2006/relationships/image" Target="../media/image105.jpeg"/><Relationship Id="rId7" Type="http://schemas.openxmlformats.org/officeDocument/2006/relationships/image" Target="../media/image65.png"/><Relationship Id="rId12" Type="http://schemas.openxmlformats.org/officeDocument/2006/relationships/image" Target="../media/image78.png"/><Relationship Id="rId17" Type="http://schemas.openxmlformats.org/officeDocument/2006/relationships/image" Target="../media/image106.png"/><Relationship Id="rId2" Type="http://schemas.openxmlformats.org/officeDocument/2006/relationships/notesSlide" Target="../notesSlides/notesSlide18.xml"/><Relationship Id="rId16" Type="http://schemas.openxmlformats.org/officeDocument/2006/relationships/image" Target="../media/image104.png"/><Relationship Id="rId1" Type="http://schemas.openxmlformats.org/officeDocument/2006/relationships/slideLayout" Target="../slideLayouts/slideLayout22.xml"/><Relationship Id="rId6" Type="http://schemas.openxmlformats.org/officeDocument/2006/relationships/image" Target="../media/image84.png"/><Relationship Id="rId11" Type="http://schemas.openxmlformats.org/officeDocument/2006/relationships/image" Target="../media/image79.png"/><Relationship Id="rId5" Type="http://schemas.openxmlformats.org/officeDocument/2006/relationships/image" Target="../media/image99.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76.png"/><Relationship Id="rId14" Type="http://schemas.openxmlformats.org/officeDocument/2006/relationships/image" Target="../media/image80.png"/></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8.png"/><Relationship Id="rId3" Type="http://schemas.openxmlformats.org/officeDocument/2006/relationships/image" Target="../media/image107.jpeg"/><Relationship Id="rId7" Type="http://schemas.openxmlformats.org/officeDocument/2006/relationships/image" Target="../media/image85.png"/><Relationship Id="rId12" Type="http://schemas.openxmlformats.org/officeDocument/2006/relationships/image" Target="../media/image79.png"/><Relationship Id="rId17" Type="http://schemas.openxmlformats.org/officeDocument/2006/relationships/image" Target="../media/image108.png"/><Relationship Id="rId2" Type="http://schemas.openxmlformats.org/officeDocument/2006/relationships/notesSlide" Target="../notesSlides/notesSlide19.xml"/><Relationship Id="rId16" Type="http://schemas.openxmlformats.org/officeDocument/2006/relationships/image" Target="../media/image82.png"/><Relationship Id="rId1" Type="http://schemas.openxmlformats.org/officeDocument/2006/relationships/slideLayout" Target="../slideLayouts/slideLayout256.xml"/><Relationship Id="rId6" Type="http://schemas.openxmlformats.org/officeDocument/2006/relationships/image" Target="../media/image84.png"/><Relationship Id="rId11" Type="http://schemas.openxmlformats.org/officeDocument/2006/relationships/image" Target="../media/image77.png"/><Relationship Id="rId5" Type="http://schemas.openxmlformats.org/officeDocument/2006/relationships/image" Target="../media/image99.png"/><Relationship Id="rId15" Type="http://schemas.openxmlformats.org/officeDocument/2006/relationships/image" Target="../media/image80.png"/><Relationship Id="rId10" Type="http://schemas.openxmlformats.org/officeDocument/2006/relationships/image" Target="../media/image76.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86.png"/><Relationship Id="rId14" Type="http://schemas.openxmlformats.org/officeDocument/2006/relationships/image" Target="../media/image81.png"/></Relationships>
</file>

<file path=ppt/slides/_rels/slide2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9.png"/><Relationship Id="rId3" Type="http://schemas.openxmlformats.org/officeDocument/2006/relationships/image" Target="../media/image109.jpeg"/><Relationship Id="rId7" Type="http://schemas.openxmlformats.org/officeDocument/2006/relationships/image" Target="../media/image65.png"/><Relationship Id="rId12" Type="http://schemas.openxmlformats.org/officeDocument/2006/relationships/image" Target="../media/image81.png"/><Relationship Id="rId2" Type="http://schemas.openxmlformats.org/officeDocument/2006/relationships/notesSlide" Target="../notesSlides/notesSlide20.xml"/><Relationship Id="rId16" Type="http://schemas.openxmlformats.org/officeDocument/2006/relationships/image" Target="../media/image80.png"/><Relationship Id="rId1" Type="http://schemas.openxmlformats.org/officeDocument/2006/relationships/slideLayout" Target="../slideLayouts/slideLayout27.xml"/><Relationship Id="rId6" Type="http://schemas.openxmlformats.org/officeDocument/2006/relationships/image" Target="../media/image84.png"/><Relationship Id="rId11" Type="http://schemas.openxmlformats.org/officeDocument/2006/relationships/image" Target="../media/image78.png"/><Relationship Id="rId5" Type="http://schemas.openxmlformats.org/officeDocument/2006/relationships/image" Target="../media/image99.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76.png"/><Relationship Id="rId14" Type="http://schemas.openxmlformats.org/officeDocument/2006/relationships/image" Target="../media/image85.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2.png"/><Relationship Id="rId3" Type="http://schemas.openxmlformats.org/officeDocument/2006/relationships/image" Target="../media/image110.jpeg"/><Relationship Id="rId7" Type="http://schemas.openxmlformats.org/officeDocument/2006/relationships/image" Target="../media/image86.png"/><Relationship Id="rId12" Type="http://schemas.openxmlformats.org/officeDocument/2006/relationships/image" Target="../media/image81.png"/><Relationship Id="rId2" Type="http://schemas.openxmlformats.org/officeDocument/2006/relationships/notesSlide" Target="../notesSlides/notesSlide21.xml"/><Relationship Id="rId16" Type="http://schemas.openxmlformats.org/officeDocument/2006/relationships/image" Target="../media/image99.png"/><Relationship Id="rId1" Type="http://schemas.openxmlformats.org/officeDocument/2006/relationships/slideLayout" Target="../slideLayouts/slideLayout29.xml"/><Relationship Id="rId6" Type="http://schemas.openxmlformats.org/officeDocument/2006/relationships/image" Target="../media/image65.png"/><Relationship Id="rId11" Type="http://schemas.openxmlformats.org/officeDocument/2006/relationships/image" Target="../media/image78.png"/><Relationship Id="rId5" Type="http://schemas.openxmlformats.org/officeDocument/2006/relationships/image" Target="../media/image84.png"/><Relationship Id="rId15" Type="http://schemas.openxmlformats.org/officeDocument/2006/relationships/image" Target="../media/image85.png"/><Relationship Id="rId10" Type="http://schemas.openxmlformats.org/officeDocument/2006/relationships/image" Target="../media/image7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77.png"/><Relationship Id="rId14" Type="http://schemas.openxmlformats.org/officeDocument/2006/relationships/image" Target="../media/image80.png"/></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85.png"/><Relationship Id="rId12" Type="http://schemas.openxmlformats.org/officeDocument/2006/relationships/image" Target="../media/image82.png"/><Relationship Id="rId2" Type="http://schemas.openxmlformats.org/officeDocument/2006/relationships/image" Target="../media/image111.jpeg"/><Relationship Id="rId1" Type="http://schemas.openxmlformats.org/officeDocument/2006/relationships/slideLayout" Target="../slideLayouts/slideLayout30.xml"/><Relationship Id="rId6" Type="http://schemas.openxmlformats.org/officeDocument/2006/relationships/image" Target="../media/image86.png"/><Relationship Id="rId11" Type="http://schemas.openxmlformats.org/officeDocument/2006/relationships/image" Target="../media/image81.png"/><Relationship Id="rId5" Type="http://schemas.openxmlformats.org/officeDocument/2006/relationships/image" Target="../media/image65.png"/><Relationship Id="rId10" Type="http://schemas.openxmlformats.org/officeDocument/2006/relationships/image" Target="../media/image78.png"/><Relationship Id="rId4" Type="http://schemas.openxmlformats.org/officeDocument/2006/relationships/image" Target="../media/image84.png"/><Relationship Id="rId9" Type="http://schemas.openxmlformats.org/officeDocument/2006/relationships/image" Target="../media/image77.png"/><Relationship Id="rId14" Type="http://schemas.openxmlformats.org/officeDocument/2006/relationships/image" Target="../media/image99.png"/></Relationships>
</file>

<file path=ppt/slides/_rels/slide29.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12.jpeg"/><Relationship Id="rId1" Type="http://schemas.openxmlformats.org/officeDocument/2006/relationships/slideLayout" Target="../slideLayouts/slideLayout301.xml"/></Relationships>
</file>

<file path=ppt/slides/_rels/slide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s://rammb-slider.cira.colostate.edu/"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0.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13.jpeg"/><Relationship Id="rId1" Type="http://schemas.openxmlformats.org/officeDocument/2006/relationships/slideLayout" Target="../slideLayouts/slideLayout301.xml"/></Relationships>
</file>

<file path=ppt/slides/_rels/slide31.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14.jpeg"/><Relationship Id="rId1" Type="http://schemas.openxmlformats.org/officeDocument/2006/relationships/slideLayout" Target="../slideLayouts/slideLayout301.xml"/><Relationship Id="rId6" Type="http://schemas.openxmlformats.org/officeDocument/2006/relationships/image" Target="../media/image116.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18.jpeg"/><Relationship Id="rId4" Type="http://schemas.openxmlformats.org/officeDocument/2006/relationships/image" Target="../media/image115.jpeg"/><Relationship Id="rId9" Type="http://schemas.openxmlformats.org/officeDocument/2006/relationships/image" Target="file:///O:\Mi%20unidad\OSPA\01.%20Tematicas\03.%20Deslizamientos\01.%20Productos\postmodelo_idd\temporales\orange_icv.jp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15.jpeg"/><Relationship Id="rId1" Type="http://schemas.openxmlformats.org/officeDocument/2006/relationships/slideLayout" Target="../slideLayouts/slideLayout301.xml"/><Relationship Id="rId6" Type="http://schemas.openxmlformats.org/officeDocument/2006/relationships/image" Target="../media/image116.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118.jpeg"/><Relationship Id="rId4" Type="http://schemas.openxmlformats.org/officeDocument/2006/relationships/image" Target="../media/image114.jpeg"/><Relationship Id="rId9" Type="http://schemas.openxmlformats.org/officeDocument/2006/relationships/image" Target="file:///O:\Mi%20unidad\OSPA\01.%20Tematicas\03.%20Deslizamientos\01.%20Productos\postmodelo_idd\temporales\orange_icv.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121.png"/><Relationship Id="rId2" Type="http://schemas.openxmlformats.org/officeDocument/2006/relationships/image" Target="../media/image119.jpeg"/><Relationship Id="rId1" Type="http://schemas.openxmlformats.org/officeDocument/2006/relationships/slideLayout" Target="../slideLayouts/slideLayout301.xml"/><Relationship Id="rId6" Type="http://schemas.openxmlformats.org/officeDocument/2006/relationships/image" Target="../media/image120.png"/><Relationship Id="rId5" Type="http://schemas.openxmlformats.org/officeDocument/2006/relationships/image" Target="../media/image66.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ndina.jpg" TargetMode="External"/><Relationship Id="rId2" Type="http://schemas.openxmlformats.org/officeDocument/2006/relationships/image" Target="../media/image122.jpeg"/><Relationship Id="rId1" Type="http://schemas.openxmlformats.org/officeDocument/2006/relationships/slideLayout" Target="../slideLayouts/slideLayout30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120.png"/></Relationships>
</file>

<file path=ppt/slides/_rels/slide35.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23.jpeg"/><Relationship Id="rId1" Type="http://schemas.openxmlformats.org/officeDocument/2006/relationships/slideLayout" Target="../slideLayouts/slideLayout301.xml"/><Relationship Id="rId6" Type="http://schemas.openxmlformats.org/officeDocument/2006/relationships/image" Target="../media/image67.png"/><Relationship Id="rId5" Type="http://schemas.openxmlformats.org/officeDocument/2006/relationships/image" Target="../media/image120.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2" Type="http://schemas.openxmlformats.org/officeDocument/2006/relationships/image" Target="../media/image124.jpeg"/><Relationship Id="rId1" Type="http://schemas.openxmlformats.org/officeDocument/2006/relationships/slideLayout" Target="../slideLayouts/slideLayout301.xml"/><Relationship Id="rId6" Type="http://schemas.openxmlformats.org/officeDocument/2006/relationships/image" Target="../media/image120.png"/><Relationship Id="rId5" Type="http://schemas.openxmlformats.org/officeDocument/2006/relationships/image" Target="../media/image66.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121.png"/><Relationship Id="rId2" Type="http://schemas.openxmlformats.org/officeDocument/2006/relationships/image" Target="../media/image125.jpeg"/><Relationship Id="rId1" Type="http://schemas.openxmlformats.org/officeDocument/2006/relationships/slideLayout" Target="../slideLayouts/slideLayout301.xml"/><Relationship Id="rId6" Type="http://schemas.openxmlformats.org/officeDocument/2006/relationships/image" Target="../media/image66.png"/><Relationship Id="rId5" Type="http://schemas.openxmlformats.org/officeDocument/2006/relationships/image" Target="../media/image120.png"/><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301.xml"/></Relationships>
</file>

<file path=ppt/slides/_rels/slide39.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27.jpeg"/><Relationship Id="rId1" Type="http://schemas.openxmlformats.org/officeDocument/2006/relationships/slideLayout" Target="../slideLayouts/slideLayout321.xml"/></Relationships>
</file>

<file path=ppt/slides/_rels/slide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file:///O:\Mi%20unidad\OSPA\03.%20Boletines\02.%20BCH\Fig\2.Ultimo_Mapa_Hidroestimador06h.jp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28.jpeg"/><Relationship Id="rId1" Type="http://schemas.openxmlformats.org/officeDocument/2006/relationships/slideLayout" Target="../slideLayouts/slideLayout321.xml"/></Relationships>
</file>

<file path=ppt/slides/_rels/slide41.xml.rels><?xml version="1.0" encoding="UTF-8" standalone="yes"?>
<Relationships xmlns="http://schemas.openxmlformats.org/package/2006/relationships"><Relationship Id="rId8" Type="http://schemas.openxmlformats.org/officeDocument/2006/relationships/image" Target="../media/image132.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129.jpeg"/><Relationship Id="rId1" Type="http://schemas.openxmlformats.org/officeDocument/2006/relationships/slideLayout" Target="../slideLayouts/slideLayout321.xml"/><Relationship Id="rId6" Type="http://schemas.openxmlformats.org/officeDocument/2006/relationships/image" Target="../media/image131.jpeg"/><Relationship Id="rId11" Type="http://schemas.openxmlformats.org/officeDocument/2006/relationships/image" Target="file:///O:\Mi%20unidad\OSPA\01.%20Tematicas\04.%20Incendios\01.%20Productos\postmodelo_icv\temporales\yellow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133.jpeg"/><Relationship Id="rId4" Type="http://schemas.openxmlformats.org/officeDocument/2006/relationships/image" Target="../media/image130.jpeg"/><Relationship Id="rId9" Type="http://schemas.openxmlformats.org/officeDocument/2006/relationships/image" Target="file:///O:\Mi%20unidad\OSPA\01.%20Tematicas\04.%20Incendios\01.%20Productos\postmodelo_icv\temporales\red_icv.jp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7" Type="http://schemas.openxmlformats.org/officeDocument/2006/relationships/image" Target="../media/image121.png"/><Relationship Id="rId2" Type="http://schemas.openxmlformats.org/officeDocument/2006/relationships/image" Target="../media/image134.jpeg"/><Relationship Id="rId1" Type="http://schemas.openxmlformats.org/officeDocument/2006/relationships/slideLayout" Target="../slideLayouts/slideLayout321.xml"/><Relationship Id="rId6" Type="http://schemas.openxmlformats.org/officeDocument/2006/relationships/image" Target="../media/image136.png"/><Relationship Id="rId5" Type="http://schemas.openxmlformats.org/officeDocument/2006/relationships/image" Target="../media/image120.png"/><Relationship Id="rId4" Type="http://schemas.openxmlformats.org/officeDocument/2006/relationships/image" Target="../media/image135.png"/></Relationships>
</file>

<file path=ppt/slides/_rels/slide43.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2" Type="http://schemas.openxmlformats.org/officeDocument/2006/relationships/image" Target="../media/image137.jpeg"/><Relationship Id="rId1" Type="http://schemas.openxmlformats.org/officeDocument/2006/relationships/slideLayout" Target="../slideLayouts/slideLayout321.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20.png"/></Relationships>
</file>

<file path=ppt/slides/_rels/slide44.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2" Type="http://schemas.openxmlformats.org/officeDocument/2006/relationships/image" Target="../media/image137.jpeg"/><Relationship Id="rId1" Type="http://schemas.openxmlformats.org/officeDocument/2006/relationships/slideLayout" Target="../slideLayouts/slideLayout321.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20.png"/></Relationships>
</file>

<file path=ppt/slides/_rels/slide45.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121.png"/><Relationship Id="rId2" Type="http://schemas.openxmlformats.org/officeDocument/2006/relationships/image" Target="../media/image138.jpeg"/><Relationship Id="rId1" Type="http://schemas.openxmlformats.org/officeDocument/2006/relationships/slideLayout" Target="../slideLayouts/slideLayout321.xml"/><Relationship Id="rId6" Type="http://schemas.openxmlformats.org/officeDocument/2006/relationships/image" Target="../media/image136.png"/><Relationship Id="rId5" Type="http://schemas.openxmlformats.org/officeDocument/2006/relationships/image" Target="../media/image120.png"/><Relationship Id="rId4" Type="http://schemas.openxmlformats.org/officeDocument/2006/relationships/image" Target="../media/image135.png"/></Relationships>
</file>

<file path=ppt/slides/_rels/slide4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21.png"/><Relationship Id="rId2" Type="http://schemas.openxmlformats.org/officeDocument/2006/relationships/image" Target="../media/image139.jpeg"/><Relationship Id="rId1" Type="http://schemas.openxmlformats.org/officeDocument/2006/relationships/slideLayout" Target="../slideLayouts/slideLayout321.xml"/><Relationship Id="rId6" Type="http://schemas.openxmlformats.org/officeDocument/2006/relationships/image" Target="../media/image120.png"/><Relationship Id="rId5" Type="http://schemas.openxmlformats.org/officeDocument/2006/relationships/image" Target="../media/image136.png"/><Relationship Id="rId4" Type="http://schemas.openxmlformats.org/officeDocument/2006/relationships/image" Target="../media/image135.png"/></Relationships>
</file>

<file path=ppt/slides/_rels/slide4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2" Type="http://schemas.openxmlformats.org/officeDocument/2006/relationships/image" Target="../media/image140.jpeg"/><Relationship Id="rId1" Type="http://schemas.openxmlformats.org/officeDocument/2006/relationships/slideLayout" Target="../slideLayouts/slideLayout321.xml"/><Relationship Id="rId6" Type="http://schemas.openxmlformats.org/officeDocument/2006/relationships/image" Target="../media/image135.png"/><Relationship Id="rId5" Type="http://schemas.openxmlformats.org/officeDocument/2006/relationships/image" Target="../media/image136.png"/><Relationship Id="rId4" Type="http://schemas.openxmlformats.org/officeDocument/2006/relationships/image" Target="../media/image120.png"/></Relationships>
</file>

<file path=ppt/slides/_rels/slide48.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22.xml"/><Relationship Id="rId1" Type="http://schemas.openxmlformats.org/officeDocument/2006/relationships/slideLayout" Target="../slideLayouts/slideLayout321.xml"/></Relationships>
</file>

<file path=ppt/slides/_rels/slide4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42.png"/><Relationship Id="rId7" Type="http://schemas.openxmlformats.org/officeDocument/2006/relationships/image" Target="../media/image145.png"/><Relationship Id="rId12" Type="http://schemas.openxmlformats.org/officeDocument/2006/relationships/image" Target="../media/image149.png"/><Relationship Id="rId2" Type="http://schemas.openxmlformats.org/officeDocument/2006/relationships/notesSlide" Target="../notesSlides/notesSlide23.xml"/><Relationship Id="rId1" Type="http://schemas.openxmlformats.org/officeDocument/2006/relationships/slideLayout" Target="../slideLayouts/slideLayout226.xml"/><Relationship Id="rId6" Type="http://schemas.openxmlformats.org/officeDocument/2006/relationships/image" Target="../media/image144.png"/><Relationship Id="rId11" Type="http://schemas.openxmlformats.org/officeDocument/2006/relationships/image" Target="../media/image148.png"/><Relationship Id="rId5" Type="http://schemas.openxmlformats.org/officeDocument/2006/relationships/image" Target="../media/image48.png"/><Relationship Id="rId10" Type="http://schemas.openxmlformats.org/officeDocument/2006/relationships/image" Target="../media/image147.png"/><Relationship Id="rId4" Type="http://schemas.openxmlformats.org/officeDocument/2006/relationships/image" Target="../media/image143.png"/><Relationship Id="rId9" Type="http://schemas.openxmlformats.org/officeDocument/2006/relationships/image" Target="../media/image146.png"/></Relationships>
</file>

<file path=ppt/slides/_rels/slide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4.xml"/><Relationship Id="rId6" Type="http://schemas.openxmlformats.org/officeDocument/2006/relationships/image" Target="file:///O:\Mi%20unidad\OSPA\03.%20Boletines\02.%20BCH\Fig\3.PronosticoSiguienteJornada.png"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5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42.png"/><Relationship Id="rId7" Type="http://schemas.openxmlformats.org/officeDocument/2006/relationships/image" Target="../media/image147.png"/><Relationship Id="rId2" Type="http://schemas.openxmlformats.org/officeDocument/2006/relationships/notesSlide" Target="../notesSlides/notesSlide24.xml"/><Relationship Id="rId1" Type="http://schemas.openxmlformats.org/officeDocument/2006/relationships/slideLayout" Target="../slideLayouts/slideLayout227.xml"/><Relationship Id="rId6" Type="http://schemas.openxmlformats.org/officeDocument/2006/relationships/image" Target="../media/image144.png"/><Relationship Id="rId5" Type="http://schemas.openxmlformats.org/officeDocument/2006/relationships/image" Target="../media/image48.png"/><Relationship Id="rId4" Type="http://schemas.openxmlformats.org/officeDocument/2006/relationships/image" Target="../media/image143.png"/><Relationship Id="rId9" Type="http://schemas.openxmlformats.org/officeDocument/2006/relationships/image" Target="../media/image145.png"/></Relationships>
</file>

<file path=ppt/slides/_rels/slide5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7.xml"/><Relationship Id="rId5" Type="http://schemas.openxmlformats.org/officeDocument/2006/relationships/image" Target="../media/image153.png"/><Relationship Id="rId4" Type="http://schemas.openxmlformats.org/officeDocument/2006/relationships/image" Target="../media/image152.png"/></Relationships>
</file>

<file path=ppt/slides/_rels/slide52.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55.png"/><Relationship Id="rId7" Type="http://schemas.openxmlformats.org/officeDocument/2006/relationships/image" Target="../media/image150.png"/><Relationship Id="rId2" Type="http://schemas.openxmlformats.org/officeDocument/2006/relationships/image" Target="../media/image54.png"/><Relationship Id="rId1" Type="http://schemas.openxmlformats.org/officeDocument/2006/relationships/slideLayout" Target="../slideLayouts/slideLayout56.xml"/><Relationship Id="rId6" Type="http://schemas.openxmlformats.org/officeDocument/2006/relationships/hyperlink" Target="mailto:servicio@ideam.gov.co" TargetMode="External"/><Relationship Id="rId11" Type="http://schemas.openxmlformats.org/officeDocument/2006/relationships/image" Target="../media/image154.png"/><Relationship Id="rId5" Type="http://schemas.openxmlformats.org/officeDocument/2006/relationships/hyperlink" Target="http://www.ideam.gov.co/" TargetMode="External"/><Relationship Id="rId10" Type="http://schemas.openxmlformats.org/officeDocument/2006/relationships/image" Target="../media/image153.png"/><Relationship Id="rId4" Type="http://schemas.openxmlformats.org/officeDocument/2006/relationships/image" Target="../media/image56.png"/><Relationship Id="rId9" Type="http://schemas.openxmlformats.org/officeDocument/2006/relationships/image" Target="../media/image152.png"/></Relationships>
</file>

<file path=ppt/slides/_rels/slide6.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9.xml"/><Relationship Id="rId5" Type="http://schemas.openxmlformats.org/officeDocument/2006/relationships/image" Target="../media/image70.png"/><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72F3632-7292-BA6F-818B-FDBF2AFEF59A}"/>
              </a:ext>
            </a:extLst>
          </p:cNvPr>
          <p:cNvSpPr>
            <a:spLocks noGrp="1"/>
          </p:cNvSpPr>
          <p:nvPr>
            <p:ph type="body" sz="quarter" idx="4294967295"/>
          </p:nvPr>
        </p:nvSpPr>
        <p:spPr>
          <a:xfrm>
            <a:off x="784225" y="519113"/>
            <a:ext cx="4344988" cy="241300"/>
          </a:xfrm>
        </p:spPr>
        <p:txBody>
          <a:bodyPr rtlCol="0">
            <a:normAutofit fontScale="92500" lnSpcReduction="10000"/>
          </a:bodyPr>
          <a:lstStyle/>
          <a:p>
            <a:pPr marL="0" indent="0" fontAlgn="auto">
              <a:spcAft>
                <a:spcPts val="0"/>
              </a:spcAft>
              <a:buFont typeface="Arial" panose="020B0604020202020204" pitchFamily="34" charset="0"/>
              <a:buNone/>
              <a:defRPr/>
            </a:pPr>
            <a:endParaRPr lang="es-MX" sz="1200" dirty="0">
              <a:solidFill>
                <a:schemeClr val="bg1"/>
              </a:solidFill>
              <a:latin typeface="Verdana" panose="020B0604030504040204" pitchFamily="34" charset="0"/>
              <a:ea typeface="Verdana" panose="020B0604030504040204" pitchFamily="34" charset="0"/>
            </a:endParaRPr>
          </a:p>
        </p:txBody>
      </p:sp>
      <p:sp>
        <p:nvSpPr>
          <p:cNvPr id="3" name="Marcador de texto 2">
            <a:extLst>
              <a:ext uri="{FF2B5EF4-FFF2-40B4-BE49-F238E27FC236}">
                <a16:creationId xmlns:a16="http://schemas.microsoft.com/office/drawing/2014/main" id="{DC5488D8-1A9A-52F2-B1AE-CFA15CFC0513}"/>
              </a:ext>
            </a:extLst>
          </p:cNvPr>
          <p:cNvSpPr>
            <a:spLocks noGrp="1"/>
          </p:cNvSpPr>
          <p:nvPr>
            <p:ph type="body" sz="quarter" idx="11"/>
          </p:nvPr>
        </p:nvSpPr>
        <p:spPr>
          <a:xfrm>
            <a:off x="5981700" y="1535113"/>
            <a:ext cx="5688013" cy="4354512"/>
          </a:xfrm>
        </p:spPr>
        <p:txBody>
          <a:bodyPr rtlCol="0"/>
          <a:lstStyle/>
          <a:p>
            <a:pPr algn="just" fontAlgn="auto">
              <a:spcAft>
                <a:spcPts val="0"/>
              </a:spcAft>
              <a:defRPr/>
            </a:pPr>
            <a:r>
              <a:rPr lang="es-MX" dirty="0">
                <a:cs typeface="Arial Narrow"/>
                <a:sym typeface="Arial Narrow"/>
              </a:rPr>
              <a:t>Debido a los bajos valores de ozono que se presentarán durante los primeros meses del 1923, hasta el mes de marzo, sumado a la poca nubosidad que se espera para esta época, especialmente en horas de las mañanas y de las tardes, a pesar de estar bajo condiciones leves del fenómeno de La Niña, se incrementarán los valores de la radiación ultravioleta (UV) en la superficie del país, presentándose hacia el mediodía, valores del índice ultravioleta (IUV) superiores a 11, los cuales están categorizados como extremadamente altos. </a:t>
            </a:r>
          </a:p>
          <a:p>
            <a:pPr algn="just" fontAlgn="auto">
              <a:spcAft>
                <a:spcPts val="0"/>
              </a:spcAft>
              <a:defRPr/>
            </a:pPr>
            <a:r>
              <a:rPr lang="es-MX" dirty="0">
                <a:cs typeface="Arial Narrow"/>
                <a:sym typeface="Arial Narrow"/>
              </a:rPr>
              <a:t>Los valores altos y peligrosos de radiación ultravioleta se presentarán en gran parte del territorio nacional. Vale la pena destacar que los máximos niveles se sentirán en las zonas montañosas, particularmente en Antioquia, los </a:t>
            </a:r>
            <a:r>
              <a:rPr lang="es-MX" dirty="0" err="1">
                <a:cs typeface="Arial Narrow"/>
                <a:sym typeface="Arial Narrow"/>
              </a:rPr>
              <a:t>Santanderes</a:t>
            </a:r>
            <a:r>
              <a:rPr lang="es-MX" dirty="0">
                <a:cs typeface="Arial Narrow"/>
                <a:sym typeface="Arial Narrow"/>
              </a:rPr>
              <a:t>, Tolima, Caldas, Risaralda, Quindío, Boyacá, Cundinamarca, Huila, Cauca y Nariño. Tenga en cuenta que la sobreexposición a los rayos ultravioleta representa implicaciones nocivas en la salud como envejecimiento prematuro, manchas en la piel, daños oculares, afectación del sistema inmunológico, e incluso, se corre el riesgo de sufrir de cáncer de piel.</a:t>
            </a:r>
          </a:p>
        </p:txBody>
      </p:sp>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a:alphaModFix/>
          </a:blip>
          <a:srcRect r="33743"/>
          <a:stretch/>
        </p:blipFill>
        <p:spPr>
          <a:xfrm>
            <a:off x="612742" y="1888099"/>
            <a:ext cx="4906895" cy="3536307"/>
          </a:xfrm>
          <a:prstGeom prst="roundRect">
            <a:avLst>
              <a:gd name="adj" fmla="val 8594"/>
            </a:avLst>
          </a:prstGeom>
          <a:solidFill>
            <a:srgbClr val="ECECEC"/>
          </a:solidFill>
          <a:ln>
            <a:noFill/>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sp>
        <p:nvSpPr>
          <p:cNvPr id="433157" name="Google Shape;3033;p14">
            <a:extLst>
              <a:ext uri="{FF2B5EF4-FFF2-40B4-BE49-F238E27FC236}">
                <a16:creationId xmlns:a16="http://schemas.microsoft.com/office/drawing/2014/main" id="{A3EF1A5E-C589-57FD-6278-0C517583A3AD}"/>
              </a:ext>
            </a:extLst>
          </p:cNvPr>
          <p:cNvSpPr txBox="1">
            <a:spLocks noGrp="1"/>
          </p:cNvSpPr>
          <p:nvPr>
            <p:ph type="body" idx="3"/>
          </p:nvPr>
        </p:nvSpPr>
        <p:spPr>
          <a:xfrm>
            <a:off x="7767638" y="4595813"/>
            <a:ext cx="2817812" cy="708025"/>
          </a:xfrm>
        </p:spPr>
        <p:txBody>
          <a:bodyPr/>
          <a:lstStyle/>
          <a:p>
            <a:pPr marL="0" indent="0" eaLnBrk="1" hangingPunct="1">
              <a:spcBef>
                <a:spcPct val="0"/>
              </a:spcBef>
              <a:spcAft>
                <a:spcPct val="0"/>
              </a:spcAft>
            </a:pPr>
            <a:r>
              <a:rPr lang="es-CO" altLang="es-CO">
                <a:latin typeface="Verdana" panose="020B0604030504040204" pitchFamily="34" charset="0"/>
                <a:cs typeface="Arial" panose="020B0604020202020204" pitchFamily="34" charset="0"/>
                <a:sym typeface="Verdana" panose="020B0604030504040204" pitchFamily="34" charset="0"/>
              </a:rPr>
              <a:t>Consulte aquí el estado de los niveles en los ríos del país:</a:t>
            </a:r>
          </a:p>
          <a:p>
            <a:pPr marL="0" indent="0" eaLnBrk="1" hangingPunct="1">
              <a:spcAft>
                <a:spcPct val="0"/>
              </a:spcAft>
              <a:buClr>
                <a:srgbClr val="0000FF"/>
              </a:buClr>
            </a:pPr>
            <a:r>
              <a:rPr lang="es-CO" altLang="es-CO" b="1" u="sng">
                <a:solidFill>
                  <a:srgbClr val="0000FF"/>
                </a:solidFill>
                <a:latin typeface="Calibri" panose="020F0502020204030204" pitchFamily="34" charset="0"/>
                <a:ea typeface="Verdana" panose="020B0604030504040204" pitchFamily="34" charset="0"/>
                <a:cs typeface="Calibri" panose="020F0502020204030204" pitchFamily="34" charset="0"/>
                <a:sym typeface="Calibri" panose="020F0502020204030204" pitchFamily="34" charset="0"/>
                <a:hlinkClick r:id="rId3"/>
              </a:rPr>
              <a:t>http://fews.ideam.gov.co/colombia/MapaEstacionesColombiaEstado.html</a:t>
            </a:r>
            <a:endParaRPr lang="es-CO" altLang="es-CO">
              <a:latin typeface="Verdana" panose="020B0604030504040204" pitchFamily="34" charset="0"/>
              <a:cs typeface="Arial" panose="020B0604020202020204" pitchFamily="34" charset="0"/>
              <a:sym typeface="Verdana" panose="020B0604030504040204" pitchFamily="34" charset="0"/>
            </a:endParaRPr>
          </a:p>
          <a:p>
            <a:pPr marL="0" indent="0" eaLnBrk="1" hangingPunct="1">
              <a:spcAft>
                <a:spcPct val="0"/>
              </a:spcAft>
            </a:pPr>
            <a:endParaRPr lang="es-CO" altLang="es-CO">
              <a:latin typeface="Verdana" panose="020B0604030504040204" pitchFamily="34" charset="0"/>
              <a:cs typeface="Arial" panose="020B0604020202020204" pitchFamily="34" charset="0"/>
              <a:sym typeface="Verdana" panose="020B0604030504040204" pitchFamily="34" charset="0"/>
            </a:endParaRPr>
          </a:p>
        </p:txBody>
      </p:sp>
      <p:pic>
        <p:nvPicPr>
          <p:cNvPr id="433158" name="Google Shape;3035;p14" descr="Captura de pantalla 2019-03-20 a la(s) 10.14.07 a. m..png">
            <a:extLst>
              <a:ext uri="{FF2B5EF4-FFF2-40B4-BE49-F238E27FC236}">
                <a16:creationId xmlns:a16="http://schemas.microsoft.com/office/drawing/2014/main" id="{BE22B364-559F-C09E-95B3-D82E51DC467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1750" y="4654550"/>
            <a:ext cx="24939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84138"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7" r:link="rId8" cstate="hq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1D94D018-7668-3CF2-0AE7-F9D009366318}"/>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955675" y="1260475"/>
          <a:ext cx="10417175" cy="4679948"/>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395675">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12039">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Lluvias</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Creciente por desembalse</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Inundación</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grpSp>
        <p:nvGrpSpPr>
          <p:cNvPr id="435238" name="Google Shape;7551;p321">
            <a:extLst>
              <a:ext uri="{FF2B5EF4-FFF2-40B4-BE49-F238E27FC236}">
                <a16:creationId xmlns:a16="http://schemas.microsoft.com/office/drawing/2014/main" id="{9BA74D96-57B4-78E3-D320-6AC5011B8315}"/>
              </a:ext>
            </a:extLst>
          </p:cNvPr>
          <p:cNvGrpSpPr>
            <a:grpSpLocks/>
          </p:cNvGrpSpPr>
          <p:nvPr/>
        </p:nvGrpSpPr>
        <p:grpSpPr bwMode="auto">
          <a:xfrm>
            <a:off x="1423988" y="1736725"/>
            <a:ext cx="519112" cy="4129088"/>
            <a:chOff x="1424373" y="1736835"/>
            <a:chExt cx="518522" cy="4128971"/>
          </a:xfrm>
        </p:grpSpPr>
        <p:pic>
          <p:nvPicPr>
            <p:cNvPr id="435240"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250" y="2373034"/>
              <a:ext cx="454002" cy="42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1"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149" y="2995854"/>
              <a:ext cx="433853" cy="42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1453250" y="1736835"/>
              <a:ext cx="431653" cy="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5243"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9357" r="2"/>
            <a:stretch>
              <a:fillRect/>
            </a:stretch>
          </p:blipFill>
          <p:spPr bwMode="auto">
            <a:xfrm>
              <a:off x="1424373" y="4847579"/>
              <a:ext cx="491145" cy="42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4"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6" y="5440174"/>
              <a:ext cx="516079" cy="42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11145" r="26974"/>
            <a:stretch>
              <a:fillRect/>
            </a:stretch>
          </p:blipFill>
          <p:spPr bwMode="auto">
            <a:xfrm>
              <a:off x="1424373" y="3614437"/>
              <a:ext cx="472311" cy="42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r="14565" b="27232"/>
            <a:stretch>
              <a:fillRect/>
            </a:stretch>
          </p:blipFill>
          <p:spPr bwMode="auto">
            <a:xfrm>
              <a:off x="1452149" y="4234734"/>
              <a:ext cx="462465" cy="44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b="18539"/>
          <a:stretch>
            <a:fillRect/>
          </a:stretch>
        </p:blipFill>
        <p:spPr bwMode="auto">
          <a:xfrm>
            <a:off x="1452563" y="1746250"/>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redondeado 29">
            <a:extLst>
              <a:ext uri="{FF2B5EF4-FFF2-40B4-BE49-F238E27FC236}">
                <a16:creationId xmlns:a16="http://schemas.microsoft.com/office/drawing/2014/main" id="{67DAAAA8-298E-E91F-4946-F85BD564968A}"/>
              </a:ext>
            </a:extLst>
          </p:cNvPr>
          <p:cNvSpPr/>
          <p:nvPr/>
        </p:nvSpPr>
        <p:spPr>
          <a:xfrm>
            <a:off x="9701213" y="5700716"/>
            <a:ext cx="1865312" cy="873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289"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sp>
        <p:nvSpPr>
          <p:cNvPr id="2" name="Marcador de texto 1">
            <a:extLst>
              <a:ext uri="{FF2B5EF4-FFF2-40B4-BE49-F238E27FC236}">
                <a16:creationId xmlns:a16="http://schemas.microsoft.com/office/drawing/2014/main" id="{B29EB8EB-A1A7-7681-9EAD-0ADBCA72576A}"/>
              </a:ext>
            </a:extLst>
          </p:cNvPr>
          <p:cNvSpPr>
            <a:spLocks noGrp="1"/>
          </p:cNvSpPr>
          <p:nvPr>
            <p:ph type="body" sz="quarter" idx="4294967295"/>
          </p:nvPr>
        </p:nvSpPr>
        <p:spPr>
          <a:xfrm>
            <a:off x="4691065" y="5797549"/>
            <a:ext cx="4979987" cy="642939"/>
          </a:xfrm>
        </p:spPr>
        <p:txBody>
          <a:bodyPr rtlCol="0">
            <a:noAutofit/>
          </a:bodyPr>
          <a:lstStyle/>
          <a:p>
            <a:pPr marL="0" indent="0" defTabSz="913878">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878">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878">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878">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77" indent="-228477" defTabSz="913878">
              <a:spcBef>
                <a:spcPts val="0"/>
              </a:spcBef>
              <a:buClr>
                <a:srgbClr val="273D95"/>
              </a:buClr>
              <a:buSzPts val="900"/>
              <a:defRPr/>
            </a:pPr>
            <a:endParaRPr lang="es-ES" sz="500" b="1" dirty="0">
              <a:solidFill>
                <a:schemeClr val="tx2"/>
              </a:solidFill>
            </a:endParaRPr>
          </a:p>
        </p:txBody>
      </p:sp>
      <p:sp>
        <p:nvSpPr>
          <p:cNvPr id="4" name="Marcador de texto 3">
            <a:extLst>
              <a:ext uri="{FF2B5EF4-FFF2-40B4-BE49-F238E27FC236}">
                <a16:creationId xmlns:a16="http://schemas.microsoft.com/office/drawing/2014/main" id="{10D9E6B1-6030-9580-6743-3C1197F57F7C}"/>
              </a:ext>
            </a:extLst>
          </p:cNvPr>
          <p:cNvSpPr>
            <a:spLocks noGrp="1"/>
          </p:cNvSpPr>
          <p:nvPr>
            <p:ph type="body" sz="quarter" idx="4294967295"/>
          </p:nvPr>
        </p:nvSpPr>
        <p:spPr>
          <a:xfrm>
            <a:off x="9653591" y="6161088"/>
            <a:ext cx="1866900" cy="619125"/>
          </a:xfrm>
        </p:spPr>
        <p:txBody>
          <a:bodyPr rtlCol="0">
            <a:normAutofit/>
          </a:bodyPr>
          <a:lstStyle/>
          <a:p>
            <a:pPr marL="0" indent="0" defTabSz="913878">
              <a:spcBef>
                <a:spcPts val="0"/>
              </a:spcBef>
              <a:buNone/>
              <a:defRPr/>
            </a:pPr>
            <a:r>
              <a:rPr lang="es-MX" sz="533" dirty="0">
                <a:latin typeface="Verdana" panose="020B0604030504040204" pitchFamily="34" charset="0"/>
                <a:ea typeface="Verdana" panose="020B0604030504040204" pitchFamily="34" charset="0"/>
                <a:sym typeface="Calibri"/>
              </a:rPr>
              <a:t>Consulte aquí el estado de los niveles en los ríos del país:</a:t>
            </a:r>
          </a:p>
          <a:p>
            <a:pPr marL="0" indent="0" defTabSz="913878">
              <a:spcBef>
                <a:spcPts val="0"/>
              </a:spcBef>
              <a:buNone/>
              <a:defRPr/>
            </a:pPr>
            <a:r>
              <a:rPr lang="es-CO" sz="533" b="1" u="sng" dirty="0">
                <a:solidFill>
                  <a:srgbClr val="0000FF"/>
                </a:solidFill>
                <a:latin typeface="Verdana" panose="020B0604030504040204" pitchFamily="34" charset="0"/>
                <a:ea typeface="Verdana" panose="020B0604030504040204" pitchFamily="34" charset="0"/>
                <a:cs typeface="Calibri"/>
                <a:sym typeface="Calibri"/>
                <a:hlinkClick r:id="rId3"/>
              </a:rPr>
              <a:t>http://fews.ideam.gov.co/colombia/MapaEstacionesColombiaEstado.html</a:t>
            </a:r>
            <a:endParaRPr lang="es-MX" sz="533" dirty="0">
              <a:latin typeface="Verdana" panose="020B0604030504040204" pitchFamily="34" charset="0"/>
              <a:ea typeface="Verdana" panose="020B0604030504040204" pitchFamily="34" charset="0"/>
              <a:sym typeface="Arial"/>
            </a:endParaRPr>
          </a:p>
          <a:p>
            <a:pPr marL="228477" indent="-228477" defTabSz="913878">
              <a:defRPr/>
            </a:pPr>
            <a:endParaRPr lang="es-MX" sz="133" dirty="0">
              <a:latin typeface="Verdana" panose="020B0604030504040204" pitchFamily="34" charset="0"/>
              <a:ea typeface="Verdana" panose="020B0604030504040204" pitchFamily="34" charset="0"/>
            </a:endParaRPr>
          </a:p>
        </p:txBody>
      </p:sp>
      <p:pic>
        <p:nvPicPr>
          <p:cNvPr id="436231" name="Google Shape;700;p13" descr="Captura de pantalla 2019-03-20 a la(s) 10.14.07 a. m..png">
            <a:extLst>
              <a:ext uri="{FF2B5EF4-FFF2-40B4-BE49-F238E27FC236}">
                <a16:creationId xmlns:a16="http://schemas.microsoft.com/office/drawing/2014/main" id="{512BDF91-00B1-94BC-44C5-B7BBE659690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4239" y="5792789"/>
            <a:ext cx="16240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2" name="Google Shape;698;p13" descr="Recurso 24.png">
            <a:extLst>
              <a:ext uri="{FF2B5EF4-FFF2-40B4-BE49-F238E27FC236}">
                <a16:creationId xmlns:a16="http://schemas.microsoft.com/office/drawing/2014/main" id="{864B3813-6758-F9F4-5A3C-23635251BA8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3" name="Google Shape;347;p9" descr="Recurso 25.png">
            <a:extLst>
              <a:ext uri="{FF2B5EF4-FFF2-40B4-BE49-F238E27FC236}">
                <a16:creationId xmlns:a16="http://schemas.microsoft.com/office/drawing/2014/main" id="{E20AFAA8-2A2C-DABA-56CA-544A3FB3D28A}"/>
              </a:ext>
            </a:extLst>
          </p:cNvPr>
          <p:cNvSpPr>
            <a:spLocks noChangeAspect="1" noChangeArrowheads="1"/>
          </p:cNvSpPr>
          <p:nvPr/>
        </p:nvSpPr>
        <p:spPr bwMode="auto">
          <a:xfrm>
            <a:off x="-617539" y="473554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34" name="Google Shape;348;p9">
            <a:extLst>
              <a:ext uri="{FF2B5EF4-FFF2-40B4-BE49-F238E27FC236}">
                <a16:creationId xmlns:a16="http://schemas.microsoft.com/office/drawing/2014/main" id="{01EDB958-C652-5549-E95B-441C2ED41C2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5" name="Google Shape;349;p9">
            <a:extLst>
              <a:ext uri="{FF2B5EF4-FFF2-40B4-BE49-F238E27FC236}">
                <a16:creationId xmlns:a16="http://schemas.microsoft.com/office/drawing/2014/main" id="{3606393E-018A-5A67-45CF-76B91220917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6" name="Google Shape;350;p9">
            <a:extLst>
              <a:ext uri="{FF2B5EF4-FFF2-40B4-BE49-F238E27FC236}">
                <a16:creationId xmlns:a16="http://schemas.microsoft.com/office/drawing/2014/main" id="{32ECAAFF-71F7-9C84-1D1A-B53D49713E1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7" name="Google Shape;351;p9" descr="Recurso 32.png">
            <a:extLst>
              <a:ext uri="{FF2B5EF4-FFF2-40B4-BE49-F238E27FC236}">
                <a16:creationId xmlns:a16="http://schemas.microsoft.com/office/drawing/2014/main" id="{1292ABC3-608D-B08E-FC69-9939735A723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l="9357" r="2"/>
          <a:stretch>
            <a:fillRect/>
          </a:stretch>
        </p:blipFill>
        <p:spPr bwMode="auto">
          <a:xfrm>
            <a:off x="-547688" y="2625754"/>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8" name="Google Shape;352;p9">
            <a:extLst>
              <a:ext uri="{FF2B5EF4-FFF2-40B4-BE49-F238E27FC236}">
                <a16:creationId xmlns:a16="http://schemas.microsoft.com/office/drawing/2014/main" id="{9EE534F2-6C54-CAF8-2FE9-CE0CA27F69C2}"/>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9" name="Google Shape;353;p9" descr="Recurso 37.png">
            <a:extLst>
              <a:ext uri="{FF2B5EF4-FFF2-40B4-BE49-F238E27FC236}">
                <a16:creationId xmlns:a16="http://schemas.microsoft.com/office/drawing/2014/main" id="{C3DC1B3C-4241-F20F-845B-D900268FE34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40" name="Google Shape;354;p9" descr="Recurso 31.png">
            <a:extLst>
              <a:ext uri="{FF2B5EF4-FFF2-40B4-BE49-F238E27FC236}">
                <a16:creationId xmlns:a16="http://schemas.microsoft.com/office/drawing/2014/main" id="{AAEA6C5E-2655-FF30-9F58-9958942271D9}"/>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l="11145" r="26974"/>
          <a:stretch>
            <a:fillRect/>
          </a:stretch>
        </p:blipFill>
        <p:spPr bwMode="auto">
          <a:xfrm>
            <a:off x="-547690" y="1847878"/>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1" name="Google Shape;357;p9">
            <a:extLst>
              <a:ext uri="{FF2B5EF4-FFF2-40B4-BE49-F238E27FC236}">
                <a16:creationId xmlns:a16="http://schemas.microsoft.com/office/drawing/2014/main" id="{F46C15CA-ECC1-FC4D-8783-5E61C6AF9023}"/>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2" name="Google Shape;358;p9">
            <a:extLst>
              <a:ext uri="{FF2B5EF4-FFF2-40B4-BE49-F238E27FC236}">
                <a16:creationId xmlns:a16="http://schemas.microsoft.com/office/drawing/2014/main" id="{71FC9A98-AF13-9A30-F35E-1BBBA38FA526}"/>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3" name="Google Shape;150;p1" descr="Recurso 25.png">
            <a:extLst>
              <a:ext uri="{FF2B5EF4-FFF2-40B4-BE49-F238E27FC236}">
                <a16:creationId xmlns:a16="http://schemas.microsoft.com/office/drawing/2014/main" id="{6C515CAD-1C56-06E2-AE99-98455F39D4C4}"/>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4" name="Google Shape;158;p1" descr="Recurso 37.png">
            <a:extLst>
              <a:ext uri="{FF2B5EF4-FFF2-40B4-BE49-F238E27FC236}">
                <a16:creationId xmlns:a16="http://schemas.microsoft.com/office/drawing/2014/main" id="{B3D0D88B-1E58-2099-82B2-80F1D2145E6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b="18539"/>
          <a:stretch>
            <a:fillRect/>
          </a:stretch>
        </p:blipFill>
        <p:spPr bwMode="auto">
          <a:xfrm>
            <a:off x="-530226" y="573117"/>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5" name="Google Shape;5325;p223">
            <a:extLst>
              <a:ext uri="{FF2B5EF4-FFF2-40B4-BE49-F238E27FC236}">
                <a16:creationId xmlns:a16="http://schemas.microsoft.com/office/drawing/2014/main" id="{3CA98067-4B6B-F919-D6A3-E199BA81CB8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46" name="Google Shape;201;p3">
            <a:extLst>
              <a:ext uri="{FF2B5EF4-FFF2-40B4-BE49-F238E27FC236}">
                <a16:creationId xmlns:a16="http://schemas.microsoft.com/office/drawing/2014/main" id="{726BE738-7A6A-E1BD-1976-0980C3E78708}"/>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436247" name="AutoShape 2">
            <a:extLst>
              <a:ext uri="{FF2B5EF4-FFF2-40B4-BE49-F238E27FC236}">
                <a16:creationId xmlns:a16="http://schemas.microsoft.com/office/drawing/2014/main" id="{0FDBD567-17B0-273D-B941-B64F4C2E6BA0}"/>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6C5AC60F-F26B-52B1-BBA6-87B5C176B644}"/>
              </a:ext>
            </a:extLst>
          </p:cNvPr>
          <p:cNvGraphicFramePr>
            <a:graphicFrameLocks noGrp="1"/>
          </p:cNvGraphicFramePr>
          <p:nvPr/>
        </p:nvGraphicFramePr>
        <p:xfrm>
          <a:off x="12515851" y="688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cxnSp>
        <p:nvCxnSpPr>
          <p:cNvPr id="19" name="Conector recto 18">
            <a:extLst>
              <a:ext uri="{FF2B5EF4-FFF2-40B4-BE49-F238E27FC236}">
                <a16:creationId xmlns:a16="http://schemas.microsoft.com/office/drawing/2014/main" id="{1E313FAF-209C-99E3-8822-349AAE519A4F}"/>
              </a:ext>
            </a:extLst>
          </p:cNvPr>
          <p:cNvCxnSpPr>
            <a:cxnSpLocks/>
          </p:cNvCxnSpPr>
          <p:nvPr/>
        </p:nvCxnSpPr>
        <p:spPr>
          <a:xfrm>
            <a:off x="4816477" y="3592414"/>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AutoShape 2">
            <a:extLst>
              <a:ext uri="{FF2B5EF4-FFF2-40B4-BE49-F238E27FC236}">
                <a16:creationId xmlns:a16="http://schemas.microsoft.com/office/drawing/2014/main" id="{E66657A6-1D4C-99E2-25A7-DF024FAAD2FF}"/>
              </a:ext>
            </a:extLst>
          </p:cNvPr>
          <p:cNvSpPr>
            <a:spLocks noChangeAspect="1" noChangeArrowheads="1"/>
          </p:cNvSpPr>
          <p:nvPr/>
        </p:nvSpPr>
        <p:spPr bwMode="auto">
          <a:xfrm>
            <a:off x="9499642" y="3778297"/>
            <a:ext cx="261937"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2088"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9" name="AutoShape 2">
            <a:extLst>
              <a:ext uri="{FF2B5EF4-FFF2-40B4-BE49-F238E27FC236}">
                <a16:creationId xmlns:a16="http://schemas.microsoft.com/office/drawing/2014/main" id="{59FB6B84-11A6-53EC-A1D6-64C9556BBC6A}"/>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5BFB1788-0D04-EC4E-5182-2B806D862B84}"/>
              </a:ext>
            </a:extLst>
          </p:cNvPr>
          <p:cNvSpPr txBox="1">
            <a:spLocks/>
          </p:cNvSpPr>
          <p:nvPr/>
        </p:nvSpPr>
        <p:spPr>
          <a:xfrm>
            <a:off x="4791077" y="1095403"/>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63EC3386-5DE6-046C-422A-43FC478A6831}"/>
              </a:ext>
            </a:extLst>
          </p:cNvPr>
          <p:cNvSpPr txBox="1">
            <a:spLocks/>
          </p:cNvSpPr>
          <p:nvPr/>
        </p:nvSpPr>
        <p:spPr>
          <a:xfrm>
            <a:off x="5386494" y="3694512"/>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57505F52-9782-1353-F757-FD3ECD357B45}"/>
              </a:ext>
            </a:extLst>
          </p:cNvPr>
          <p:cNvSpPr txBox="1">
            <a:spLocks/>
          </p:cNvSpPr>
          <p:nvPr/>
        </p:nvSpPr>
        <p:spPr>
          <a:xfrm>
            <a:off x="8685242" y="3693001"/>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50" name="Imagen 49">
            <a:extLst>
              <a:ext uri="{FF2B5EF4-FFF2-40B4-BE49-F238E27FC236}">
                <a16:creationId xmlns:a16="http://schemas.microsoft.com/office/drawing/2014/main" id="{922BD007-E07F-6C46-527B-5FE2006DB9A5}"/>
              </a:ext>
            </a:extLst>
          </p:cNvPr>
          <p:cNvPicPr>
            <a:picLocks noChangeAspect="1"/>
          </p:cNvPicPr>
          <p:nvPr/>
        </p:nvPicPr>
        <p:blipFill>
          <a:blip r:embed="rId17" r:link="rId18">
            <a:extLst>
              <a:ext uri="{28A0092B-C50C-407E-A947-70E740481C1C}">
                <a14:useLocalDpi xmlns:a14="http://schemas.microsoft.com/office/drawing/2010/main" val="0"/>
              </a:ext>
            </a:extLst>
          </a:blip>
          <a:srcRect/>
          <a:stretch>
            <a:fillRect/>
          </a:stretch>
        </p:blipFill>
        <p:spPr>
          <a:xfrm>
            <a:off x="5689747" y="4129542"/>
            <a:ext cx="2180027" cy="696993"/>
          </a:xfrm>
          <a:prstGeom prst="rect">
            <a:avLst/>
          </a:prstGeom>
        </p:spPr>
      </p:pic>
      <p:pic>
        <p:nvPicPr>
          <p:cNvPr id="54" name="Imagen 53">
            <a:extLst>
              <a:ext uri="{FF2B5EF4-FFF2-40B4-BE49-F238E27FC236}">
                <a16:creationId xmlns:a16="http://schemas.microsoft.com/office/drawing/2014/main" id="{219B649C-7CFE-D842-A390-7FF0904EE24F}"/>
              </a:ext>
            </a:extLst>
          </p:cNvPr>
          <p:cNvPicPr>
            <a:picLocks noChangeAspect="1"/>
          </p:cNvPicPr>
          <p:nvPr/>
        </p:nvPicPr>
        <p:blipFill rotWithShape="1">
          <a:blip r:embed="rId19" r:link="rId20">
            <a:extLst>
              <a:ext uri="{28A0092B-C50C-407E-A947-70E740481C1C}">
                <a14:useLocalDpi xmlns:a14="http://schemas.microsoft.com/office/drawing/2010/main" val="0"/>
              </a:ext>
            </a:extLst>
          </a:blip>
          <a:srcRect t="1" b="-25096"/>
          <a:stretch>
            <a:fillRect/>
          </a:stretch>
        </p:blipFill>
        <p:spPr>
          <a:xfrm>
            <a:off x="12772104" y="4229522"/>
            <a:ext cx="3060000" cy="573415"/>
          </a:xfrm>
          <a:prstGeom prst="rect">
            <a:avLst/>
          </a:prstGeom>
        </p:spPr>
      </p:pic>
      <p:pic>
        <p:nvPicPr>
          <p:cNvPr id="6" name="Google Shape;3085;p17">
            <a:extLst>
              <a:ext uri="{FF2B5EF4-FFF2-40B4-BE49-F238E27FC236}">
                <a16:creationId xmlns:a16="http://schemas.microsoft.com/office/drawing/2014/main" id="{51276281-C3C3-7F2F-D28A-48C23C6A9D95}"/>
              </a:ext>
            </a:extLst>
          </p:cNvPr>
          <p:cNvPicPr preferRelativeResize="0">
            <a:picLocks noChangeAspect="1" noChangeArrowheads="1"/>
          </p:cNvPicPr>
          <p:nvPr/>
        </p:nvPicPr>
        <p:blipFill>
          <a:blip r:embed="rId21" r:link="rId22" cstate="hqprint">
            <a:extLst>
              <a:ext uri="{28A0092B-C50C-407E-A947-70E740481C1C}">
                <a14:useLocalDpi xmlns:a14="http://schemas.microsoft.com/office/drawing/2010/main" val="0"/>
              </a:ext>
            </a:extLst>
          </a:blip>
          <a:srcRect/>
          <a:stretch>
            <a:fillRect/>
          </a:stretch>
        </p:blipFill>
        <p:spPr bwMode="auto">
          <a:xfrm>
            <a:off x="161925" y="952607"/>
            <a:ext cx="4241800" cy="54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6137;p257">
            <a:extLst>
              <a:ext uri="{FF2B5EF4-FFF2-40B4-BE49-F238E27FC236}">
                <a16:creationId xmlns:a16="http://schemas.microsoft.com/office/drawing/2014/main" id="{CC048891-317C-1AA3-8601-66E0CA7384ED}"/>
              </a:ext>
            </a:extLst>
          </p:cNvPr>
          <p:cNvSpPr>
            <a:spLocks noChangeAspect="1" noChangeArrowheads="1"/>
          </p:cNvSpPr>
          <p:nvPr/>
        </p:nvSpPr>
        <p:spPr bwMode="auto">
          <a:xfrm>
            <a:off x="1524027" y="262416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24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Imagen 16">
            <a:extLst>
              <a:ext uri="{FF2B5EF4-FFF2-40B4-BE49-F238E27FC236}">
                <a16:creationId xmlns:a16="http://schemas.microsoft.com/office/drawing/2014/main" id="{A625DC32-7885-85E6-DD6A-39223EEE3198}"/>
              </a:ext>
            </a:extLst>
          </p:cNvPr>
          <p:cNvPicPr>
            <a:picLocks noChangeAspect="1"/>
          </p:cNvPicPr>
          <p:nvPr/>
        </p:nvPicPr>
        <p:blipFill rotWithShape="1">
          <a:blip r:embed="rId19" r:link="rId20">
            <a:extLst>
              <a:ext uri="{28A0092B-C50C-407E-A947-70E740481C1C}">
                <a14:useLocalDpi xmlns:a14="http://schemas.microsoft.com/office/drawing/2010/main" val="0"/>
              </a:ext>
            </a:extLst>
          </a:blip>
          <a:srcRect t="68383" b="-1"/>
          <a:stretch>
            <a:fillRect/>
          </a:stretch>
        </p:blipFill>
        <p:spPr>
          <a:xfrm>
            <a:off x="6373039" y="3252676"/>
            <a:ext cx="3280552" cy="237941"/>
          </a:xfrm>
          <a:prstGeom prst="rect">
            <a:avLst/>
          </a:prstGeom>
        </p:spPr>
      </p:pic>
      <p:pic>
        <p:nvPicPr>
          <p:cNvPr id="7" name="Imagen 6" descr="Interfaz de usuario gráfica, Texto, Aplicación&#10;&#10;Descripción generada automáticamente">
            <a:extLst>
              <a:ext uri="{FF2B5EF4-FFF2-40B4-BE49-F238E27FC236}">
                <a16:creationId xmlns:a16="http://schemas.microsoft.com/office/drawing/2014/main" id="{2E2888D1-FD9E-B2CE-1B2A-9D05585F95B1}"/>
              </a:ext>
            </a:extLst>
          </p:cNvPr>
          <p:cNvPicPr>
            <a:picLocks noChangeAspect="1"/>
          </p:cNvPicPr>
          <p:nvPr/>
        </p:nvPicPr>
        <p:blipFill>
          <a:blip r:embed="rId17" r:link="rId23">
            <a:extLst>
              <a:ext uri="{28A0092B-C50C-407E-A947-70E740481C1C}">
                <a14:useLocalDpi xmlns:a14="http://schemas.microsoft.com/office/drawing/2010/main" val="0"/>
              </a:ext>
            </a:extLst>
          </a:blip>
          <a:stretch>
            <a:fillRect/>
          </a:stretch>
        </p:blipFill>
        <p:spPr>
          <a:xfrm>
            <a:off x="4571764" y="1469538"/>
            <a:ext cx="2167200" cy="1111735"/>
          </a:xfrm>
          <a:prstGeom prst="rect">
            <a:avLst/>
          </a:prstGeom>
        </p:spPr>
      </p:pic>
      <p:pic>
        <p:nvPicPr>
          <p:cNvPr id="11" name="Imagen 10" descr="Interfaz de usuario gráfica, Texto, Aplicación&#10;&#10;Descripción generada automáticamente">
            <a:extLst>
              <a:ext uri="{FF2B5EF4-FFF2-40B4-BE49-F238E27FC236}">
                <a16:creationId xmlns:a16="http://schemas.microsoft.com/office/drawing/2014/main" id="{E69DF95F-4C33-BE5F-DB6D-1AB21A94EEB4}"/>
              </a:ext>
            </a:extLst>
          </p:cNvPr>
          <p:cNvPicPr>
            <a:picLocks noChangeAspect="1"/>
          </p:cNvPicPr>
          <p:nvPr/>
        </p:nvPicPr>
        <p:blipFill>
          <a:blip r:embed="rId24" r:link="rId25">
            <a:extLst>
              <a:ext uri="{28A0092B-C50C-407E-A947-70E740481C1C}">
                <a14:useLocalDpi xmlns:a14="http://schemas.microsoft.com/office/drawing/2010/main" val="0"/>
              </a:ext>
            </a:extLst>
          </a:blip>
          <a:stretch>
            <a:fillRect/>
          </a:stretch>
        </p:blipFill>
        <p:spPr>
          <a:xfrm>
            <a:off x="8865773" y="4172833"/>
            <a:ext cx="2040355" cy="425469"/>
          </a:xfrm>
          <a:prstGeom prst="rect">
            <a:avLst/>
          </a:prstGeom>
        </p:spPr>
      </p:pic>
      <p:pic>
        <p:nvPicPr>
          <p:cNvPr id="16" name="Imagen 15" descr="Tabla&#10;&#10;Descripción generada automáticamente">
            <a:extLst>
              <a:ext uri="{FF2B5EF4-FFF2-40B4-BE49-F238E27FC236}">
                <a16:creationId xmlns:a16="http://schemas.microsoft.com/office/drawing/2014/main" id="{65C2CAEA-3DE8-10FC-24E4-6606D1E888D1}"/>
              </a:ext>
            </a:extLst>
          </p:cNvPr>
          <p:cNvPicPr>
            <a:picLocks noChangeAspect="1"/>
          </p:cNvPicPr>
          <p:nvPr/>
        </p:nvPicPr>
        <p:blipFill>
          <a:blip r:embed="rId26" r:link="rId27">
            <a:extLst>
              <a:ext uri="{28A0092B-C50C-407E-A947-70E740481C1C}">
                <a14:useLocalDpi xmlns:a14="http://schemas.microsoft.com/office/drawing/2010/main" val="0"/>
              </a:ext>
            </a:extLst>
          </a:blip>
          <a:stretch>
            <a:fillRect/>
          </a:stretch>
        </p:blipFill>
        <p:spPr>
          <a:xfrm>
            <a:off x="9263988" y="1469538"/>
            <a:ext cx="2167200" cy="1262437"/>
          </a:xfrm>
          <a:prstGeom prst="rect">
            <a:avLst/>
          </a:prstGeom>
        </p:spPr>
      </p:pic>
      <p:pic>
        <p:nvPicPr>
          <p:cNvPr id="39" name="Imagen 38">
            <a:extLst>
              <a:ext uri="{FF2B5EF4-FFF2-40B4-BE49-F238E27FC236}">
                <a16:creationId xmlns:a16="http://schemas.microsoft.com/office/drawing/2014/main" id="{77ACE24F-E4ED-9B9F-24AF-EC504E667F3C}"/>
              </a:ext>
            </a:extLst>
          </p:cNvPr>
          <p:cNvPicPr>
            <a:picLocks noChangeAspect="1"/>
          </p:cNvPicPr>
          <p:nvPr/>
        </p:nvPicPr>
        <p:blipFill>
          <a:blip r:embed="rId28" r:link="rId29">
            <a:extLst>
              <a:ext uri="{28A0092B-C50C-407E-A947-70E740481C1C}">
                <a14:useLocalDpi xmlns:a14="http://schemas.microsoft.com/office/drawing/2010/main" val="0"/>
              </a:ext>
            </a:extLst>
          </a:blip>
          <a:srcRect/>
          <a:stretch>
            <a:fillRect/>
          </a:stretch>
        </p:blipFill>
        <p:spPr>
          <a:xfrm>
            <a:off x="6917876" y="1469539"/>
            <a:ext cx="2167200" cy="1262436"/>
          </a:xfrm>
          <a:prstGeom prst="rect">
            <a:avLst/>
          </a:prstGeom>
        </p:spPr>
      </p:pic>
      <p:sp>
        <p:nvSpPr>
          <p:cNvPr id="8" name="Google Shape;3036;p14">
            <a:extLst>
              <a:ext uri="{FF2B5EF4-FFF2-40B4-BE49-F238E27FC236}">
                <a16:creationId xmlns:a16="http://schemas.microsoft.com/office/drawing/2014/main" id="{FC29B203-06B5-BE68-19D2-6C561F0B8E0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440003720"/>
      </p:ext>
    </p:extLst>
  </p:cSld>
  <p:clrMapOvr>
    <a:masterClrMapping/>
  </p:clrMapOvr>
  <p:transition spd="slow" advTm="2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B0273-8ABD-17A4-4887-226E22FC434F}"/>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A9718070-1B6F-6B51-4D46-0E5396C3C8FA}"/>
              </a:ext>
            </a:extLst>
          </p:cNvPr>
          <p:cNvPicPr preferRelativeResize="0">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07894" y="906653"/>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2F95E2B3-CE3C-3C2C-F469-0CAE6EA85E06}"/>
              </a:ext>
            </a:extLst>
          </p:cNvPr>
          <p:cNvSpPr>
            <a:spLocks noChangeAspect="1" noChangeArrowheads="1"/>
          </p:cNvSpPr>
          <p:nvPr/>
        </p:nvSpPr>
        <p:spPr bwMode="auto">
          <a:xfrm>
            <a:off x="-617539" y="4735546"/>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713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A3856C09-8D36-E1DF-4E31-3D6196630A1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881CC557-CC6B-87A9-7236-64633CA9839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B9F70287-4399-DD4A-F119-735F6608B40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0D2D2158-0070-C1C9-CDCD-F6894D8F71B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45D15573-3BA2-E046-D75E-4DC8A23E8618}"/>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6" y="1705009"/>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BB4C9602-54AA-178B-D56C-60E74625F289}"/>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44513" y="29337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8EFD7368-7323-4F7F-9484-E772F2C24763}"/>
              </a:ext>
            </a:extLst>
          </p:cNvPr>
          <p:cNvPicPr preferRelativeResize="0">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50864" y="1324009"/>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86204F40-C1D6-07B0-6CCF-00B93C53734E}"/>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b="18538"/>
          <a:stretch>
            <a:fillRect/>
          </a:stretch>
        </p:blipFill>
        <p:spPr bwMode="auto">
          <a:xfrm>
            <a:off x="-552450" y="105095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A0F97F68-78E4-B127-E1CF-30DEE7289548}"/>
              </a:ext>
            </a:extLst>
          </p:cNvPr>
          <p:cNvSpPr>
            <a:spLocks noChangeAspect="1" noChangeArrowheads="1"/>
          </p:cNvSpPr>
          <p:nvPr/>
        </p:nvSpPr>
        <p:spPr bwMode="auto">
          <a:xfrm>
            <a:off x="1524033" y="2624170"/>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029"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CC292885-0972-EA12-87FB-26052945BDDC}"/>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7214" y="1951270"/>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099;p17">
            <a:extLst>
              <a:ext uri="{FF2B5EF4-FFF2-40B4-BE49-F238E27FC236}">
                <a16:creationId xmlns:a16="http://schemas.microsoft.com/office/drawing/2014/main" id="{CB2E91CC-84B3-9AAA-CB4F-7F3FCCDFE1C4}"/>
              </a:ext>
            </a:extLst>
          </p:cNvPr>
          <p:cNvGraphicFramePr>
            <a:graphicFrameLocks noGrp="1"/>
          </p:cNvGraphicFramePr>
          <p:nvPr>
            <p:extLst>
              <p:ext uri="{D42A27DB-BD31-4B8C-83A1-F6EECF244321}">
                <p14:modId xmlns:p14="http://schemas.microsoft.com/office/powerpoint/2010/main" val="2073429348"/>
              </p:ext>
            </p:extLst>
          </p:nvPr>
        </p:nvGraphicFramePr>
        <p:xfrm>
          <a:off x="4449693" y="1636612"/>
          <a:ext cx="7592400" cy="2105559"/>
        </p:xfrm>
        <a:graphic>
          <a:graphicData uri="http://schemas.openxmlformats.org/drawingml/2006/table">
            <a:tbl>
              <a:tblPr/>
              <a:tblGrid>
                <a:gridCol w="1198632">
                  <a:extLst>
                    <a:ext uri="{9D8B030D-6E8A-4147-A177-3AD203B41FA5}">
                      <a16:colId xmlns:a16="http://schemas.microsoft.com/office/drawing/2014/main" val="20000"/>
                    </a:ext>
                  </a:extLst>
                </a:gridCol>
                <a:gridCol w="6393768">
                  <a:extLst>
                    <a:ext uri="{9D8B030D-6E8A-4147-A177-3AD203B41FA5}">
                      <a16:colId xmlns:a16="http://schemas.microsoft.com/office/drawing/2014/main" val="20001"/>
                    </a:ext>
                  </a:extLst>
                </a:gridCol>
              </a:tblGrid>
              <a:tr h="372331">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8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8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8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Pacifico</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100" u="none" strike="noStrike" cap="none" dirty="0">
                          <a:latin typeface="Verdana" panose="020B0604030504040204" pitchFamily="34" charset="0"/>
                          <a:ea typeface="Verdana" panose="020B0604030504040204" pitchFamily="34" charset="0"/>
                          <a:cs typeface="Arial Narrow"/>
                          <a:sym typeface="Arial Narrow"/>
                        </a:rPr>
                        <a:t>Desbordamiento del río Baudó en zona rural del municipio del Medio Baudó - Choco (05/12/2024).</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907658540"/>
                  </a:ext>
                </a:extLst>
              </a:tr>
              <a:tr h="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1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1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1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p>
                      <a:pPr marL="171450" marR="0" lvl="1"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Inundaciones en la cuenca baja del río San Jorge asociadas al ingreso del río Cauca a través de los boquetes en los sectores de </a:t>
                      </a:r>
                      <a:r>
                        <a:rPr lang="es-ES" sz="11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Los Arrastres afectando zonas en los municipios de San Jacinto del Cauca, Caimito, San Benito Abad, Ayapel, Guaranda, San Marcos, Galeras y Sucre.</a:t>
                      </a:r>
                      <a:endParaRPr lang="es-ES" sz="1100" u="none" strike="noStrike" kern="1200" baseline="0" dirty="0">
                        <a:effectLst/>
                        <a:latin typeface="Verdana" panose="020B0604030504040204" pitchFamily="34" charset="0"/>
                        <a:ea typeface="Verdana" panose="020B0604030504040204" pitchFamily="34" charset="0"/>
                      </a:endParaRP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457962348"/>
                  </a:ext>
                </a:extLst>
              </a:tr>
            </a:tbl>
          </a:graphicData>
        </a:graphic>
      </p:graphicFrame>
      <p:sp>
        <p:nvSpPr>
          <p:cNvPr id="4" name="Google Shape;6137;p257">
            <a:extLst>
              <a:ext uri="{FF2B5EF4-FFF2-40B4-BE49-F238E27FC236}">
                <a16:creationId xmlns:a16="http://schemas.microsoft.com/office/drawing/2014/main" id="{3BB84309-68B3-06D9-C949-21915910E641}"/>
              </a:ext>
            </a:extLst>
          </p:cNvPr>
          <p:cNvSpPr>
            <a:spLocks noChangeAspect="1" noChangeArrowheads="1"/>
          </p:cNvSpPr>
          <p:nvPr/>
        </p:nvSpPr>
        <p:spPr bwMode="auto">
          <a:xfrm>
            <a:off x="1524033" y="2624170"/>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029"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FC300A20-9376-6ECB-33D0-2E710EFFF371}"/>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7850" y="236767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CB6B7A83-3413-E93F-1920-337E0577F8E7}"/>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4" name="Google Shape;742;p15">
            <a:extLst>
              <a:ext uri="{FF2B5EF4-FFF2-40B4-BE49-F238E27FC236}">
                <a16:creationId xmlns:a16="http://schemas.microsoft.com/office/drawing/2014/main" id="{F850BA51-716A-052F-0F88-0164CD823A31}"/>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98999" y="3163716"/>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42;p15">
            <a:extLst>
              <a:ext uri="{FF2B5EF4-FFF2-40B4-BE49-F238E27FC236}">
                <a16:creationId xmlns:a16="http://schemas.microsoft.com/office/drawing/2014/main" id="{C6535A12-A682-F63C-45FD-98E212C9842F}"/>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94738" y="240782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2;p15">
            <a:extLst>
              <a:ext uri="{FF2B5EF4-FFF2-40B4-BE49-F238E27FC236}">
                <a16:creationId xmlns:a16="http://schemas.microsoft.com/office/drawing/2014/main" id="{DA04F1F2-5183-0292-E8C8-33B1834A2768}"/>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695375" y="222868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5982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63A7E-532C-CC79-5000-ED42C489113D}"/>
            </a:ext>
          </a:extLst>
        </p:cNvPr>
        <p:cNvGrpSpPr/>
        <p:nvPr/>
      </p:nvGrpSpPr>
      <p:grpSpPr>
        <a:xfrm>
          <a:off x="0" y="0"/>
          <a:ext cx="0" cy="0"/>
          <a:chOff x="0" y="0"/>
          <a:chExt cx="0" cy="0"/>
        </a:xfrm>
      </p:grpSpPr>
      <p:pic>
        <p:nvPicPr>
          <p:cNvPr id="441391" name="Google Shape;3173;p20" descr="O:\Mi unidad\OSPA\01. Tematicas\02. Hidrologia\01. Productos\01.Mapas_Alertas_Hidrologicas\temporales\jpg\AH_Caribe.jpg">
            <a:extLst>
              <a:ext uri="{FF2B5EF4-FFF2-40B4-BE49-F238E27FC236}">
                <a16:creationId xmlns:a16="http://schemas.microsoft.com/office/drawing/2014/main" id="{7BE3754A-268D-9C7E-45FB-C3A41CDCAECD}"/>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07963" y="1144588"/>
            <a:ext cx="407035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2" name="Google Shape;3180;p20" descr="Recurso 39.png">
            <a:extLst>
              <a:ext uri="{FF2B5EF4-FFF2-40B4-BE49-F238E27FC236}">
                <a16:creationId xmlns:a16="http://schemas.microsoft.com/office/drawing/2014/main" id="{EFB94A81-5BD3-FD35-F8FA-299D24E89D9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3" name="Google Shape;3182;p20">
            <a:extLst>
              <a:ext uri="{FF2B5EF4-FFF2-40B4-BE49-F238E27FC236}">
                <a16:creationId xmlns:a16="http://schemas.microsoft.com/office/drawing/2014/main" id="{4B82D3CC-F111-5377-90BB-6569F4C11DE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037" y="509430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4" name="Google Shape;3203;p21" descr="Recurso 25.png">
            <a:extLst>
              <a:ext uri="{FF2B5EF4-FFF2-40B4-BE49-F238E27FC236}">
                <a16:creationId xmlns:a16="http://schemas.microsoft.com/office/drawing/2014/main" id="{02D36942-8497-C551-A320-B00DCFB5B0E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5" name="Google Shape;5325;p223">
            <a:extLst>
              <a:ext uri="{FF2B5EF4-FFF2-40B4-BE49-F238E27FC236}">
                <a16:creationId xmlns:a16="http://schemas.microsoft.com/office/drawing/2014/main" id="{ABD14E1B-EDAE-01B9-E9FA-961F2A69268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396" name="Google Shape;348;p9">
            <a:extLst>
              <a:ext uri="{FF2B5EF4-FFF2-40B4-BE49-F238E27FC236}">
                <a16:creationId xmlns:a16="http://schemas.microsoft.com/office/drawing/2014/main" id="{B0E6B2B6-7E6C-437D-A327-BCDFA628E9FC}"/>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7" name="Google Shape;349;p9">
            <a:extLst>
              <a:ext uri="{FF2B5EF4-FFF2-40B4-BE49-F238E27FC236}">
                <a16:creationId xmlns:a16="http://schemas.microsoft.com/office/drawing/2014/main" id="{C88A5C37-ED93-59C0-710E-6D1846EC5432}"/>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8" name="Google Shape;350;p9">
            <a:extLst>
              <a:ext uri="{FF2B5EF4-FFF2-40B4-BE49-F238E27FC236}">
                <a16:creationId xmlns:a16="http://schemas.microsoft.com/office/drawing/2014/main" id="{905176F7-29A6-2E4B-891D-AB80155E9B6B}"/>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9" name="Google Shape;351;p9" descr="Recurso 32.png">
            <a:extLst>
              <a:ext uri="{FF2B5EF4-FFF2-40B4-BE49-F238E27FC236}">
                <a16:creationId xmlns:a16="http://schemas.microsoft.com/office/drawing/2014/main" id="{7C3D3C5E-5C18-A883-2784-FF9EA5DC1BB2}"/>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0" name="Google Shape;352;p9">
            <a:extLst>
              <a:ext uri="{FF2B5EF4-FFF2-40B4-BE49-F238E27FC236}">
                <a16:creationId xmlns:a16="http://schemas.microsoft.com/office/drawing/2014/main" id="{9F9D799B-4389-C508-1317-893E90CFA018}"/>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1" name="Google Shape;353;p9" descr="Recurso 37.png">
            <a:extLst>
              <a:ext uri="{FF2B5EF4-FFF2-40B4-BE49-F238E27FC236}">
                <a16:creationId xmlns:a16="http://schemas.microsoft.com/office/drawing/2014/main" id="{0B7A68E9-EABB-E179-571E-D21FAD6657A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1402" name="Google Shape;354;p9" descr="Recurso 31.png">
            <a:extLst>
              <a:ext uri="{FF2B5EF4-FFF2-40B4-BE49-F238E27FC236}">
                <a16:creationId xmlns:a16="http://schemas.microsoft.com/office/drawing/2014/main" id="{D9598336-10A6-1568-46CF-33F771F39253}"/>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3" name="Google Shape;158;p1" descr="Recurso 37.png">
            <a:extLst>
              <a:ext uri="{FF2B5EF4-FFF2-40B4-BE49-F238E27FC236}">
                <a16:creationId xmlns:a16="http://schemas.microsoft.com/office/drawing/2014/main" id="{3827C4C5-BDA0-EA11-C790-0086C168C87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1404" name="Google Shape;348;p9">
            <a:extLst>
              <a:ext uri="{FF2B5EF4-FFF2-40B4-BE49-F238E27FC236}">
                <a16:creationId xmlns:a16="http://schemas.microsoft.com/office/drawing/2014/main" id="{28C10F5E-6473-279C-2B16-F0B3C73C511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5" name="Google Shape;349;p9">
            <a:extLst>
              <a:ext uri="{FF2B5EF4-FFF2-40B4-BE49-F238E27FC236}">
                <a16:creationId xmlns:a16="http://schemas.microsoft.com/office/drawing/2014/main" id="{E56B04DD-02AF-203E-F523-3C637359532A}"/>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7" name="Google Shape;351;p9" descr="Recurso 32.png">
            <a:extLst>
              <a:ext uri="{FF2B5EF4-FFF2-40B4-BE49-F238E27FC236}">
                <a16:creationId xmlns:a16="http://schemas.microsoft.com/office/drawing/2014/main" id="{5802C5AC-EDF4-6574-D335-07960DBD843A}"/>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8" name="Google Shape;352;p9">
            <a:extLst>
              <a:ext uri="{FF2B5EF4-FFF2-40B4-BE49-F238E27FC236}">
                <a16:creationId xmlns:a16="http://schemas.microsoft.com/office/drawing/2014/main" id="{6DF196FC-D1B3-E6AF-9B42-75A03C7A56F1}"/>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409" name="Google Shape;353;p9" descr="Recurso 37.png">
            <a:extLst>
              <a:ext uri="{FF2B5EF4-FFF2-40B4-BE49-F238E27FC236}">
                <a16:creationId xmlns:a16="http://schemas.microsoft.com/office/drawing/2014/main" id="{F36E7941-1E5B-28FE-ACAE-CADA466DCF72}"/>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1410" name="Google Shape;354;p9" descr="Recurso 31.png">
            <a:extLst>
              <a:ext uri="{FF2B5EF4-FFF2-40B4-BE49-F238E27FC236}">
                <a16:creationId xmlns:a16="http://schemas.microsoft.com/office/drawing/2014/main" id="{26672DB0-EC20-76F0-FAC7-E0F3888157C0}"/>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1" name="Google Shape;158;p1" descr="Recurso 37.png">
            <a:extLst>
              <a:ext uri="{FF2B5EF4-FFF2-40B4-BE49-F238E27FC236}">
                <a16:creationId xmlns:a16="http://schemas.microsoft.com/office/drawing/2014/main" id="{197308F8-FCC5-032C-1EB8-13AA1CBA3647}"/>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2" name="Google Shape;3183;p20">
            <a:extLst>
              <a:ext uri="{FF2B5EF4-FFF2-40B4-BE49-F238E27FC236}">
                <a16:creationId xmlns:a16="http://schemas.microsoft.com/office/drawing/2014/main" id="{E40A0F50-DF27-0F33-C463-2DC7F05C42C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6750" y="561816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335;p26">
            <a:extLst>
              <a:ext uri="{FF2B5EF4-FFF2-40B4-BE49-F238E27FC236}">
                <a16:creationId xmlns:a16="http://schemas.microsoft.com/office/drawing/2014/main" id="{A66AFA67-2D92-4F3A-0B94-95A629CD9AFE}"/>
              </a:ext>
            </a:extLst>
          </p:cNvPr>
          <p:cNvGraphicFramePr/>
          <p:nvPr>
            <p:extLst>
              <p:ext uri="{D42A27DB-BD31-4B8C-83A1-F6EECF244321}">
                <p14:modId xmlns:p14="http://schemas.microsoft.com/office/powerpoint/2010/main" val="1046408242"/>
              </p:ext>
            </p:extLst>
          </p:nvPr>
        </p:nvGraphicFramePr>
        <p:xfrm>
          <a:off x="4342441" y="1459857"/>
          <a:ext cx="7669028" cy="4311854"/>
        </p:xfrm>
        <a:graphic>
          <a:graphicData uri="http://schemas.openxmlformats.org/drawingml/2006/table">
            <a:tbl>
              <a:tblPr>
                <a:noFill/>
              </a:tblPr>
              <a:tblGrid>
                <a:gridCol w="592041">
                  <a:extLst>
                    <a:ext uri="{9D8B030D-6E8A-4147-A177-3AD203B41FA5}">
                      <a16:colId xmlns:a16="http://schemas.microsoft.com/office/drawing/2014/main" val="20000"/>
                    </a:ext>
                  </a:extLst>
                </a:gridCol>
                <a:gridCol w="1032243">
                  <a:extLst>
                    <a:ext uri="{9D8B030D-6E8A-4147-A177-3AD203B41FA5}">
                      <a16:colId xmlns:a16="http://schemas.microsoft.com/office/drawing/2014/main" val="20001"/>
                    </a:ext>
                  </a:extLst>
                </a:gridCol>
                <a:gridCol w="1297195">
                  <a:extLst>
                    <a:ext uri="{9D8B030D-6E8A-4147-A177-3AD203B41FA5}">
                      <a16:colId xmlns:a16="http://schemas.microsoft.com/office/drawing/2014/main" val="20002"/>
                    </a:ext>
                  </a:extLst>
                </a:gridCol>
                <a:gridCol w="4747549">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708" marB="45708"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Descripción de la alerta hidrológica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 </a:t>
                      </a:r>
                      <a:endParaRPr lang="es-ES" sz="900" dirty="0">
                        <a:latin typeface="Verdana" panose="020B0604030504040204" pitchFamily="34" charset="0"/>
                        <a:ea typeface="Verdana" panose="020B0604030504040204" pitchFamily="34" charset="0"/>
                      </a:endParaRPr>
                    </a:p>
                  </a:txBody>
                  <a:tcPr marL="91448" marR="91448" marT="45645" marB="45645"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1"/>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2"/>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726691882"/>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Cabi</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Cabi entre otros directos al río Atrato y creciente súbita del río Atrato en el municipio de Quibdó. Especial atención en los municipios de Atrato y Quibdó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902512122"/>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Bebaramá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967539463"/>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pP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Probabilidad de crecientes súbitas en la SZH Directos al Atrato entre los ríos Quito y Bojayá (mi), especialmente los ríos </a:t>
                      </a:r>
                      <a:r>
                        <a:rPr kumimoji="0" lang="es-CO" altLang="es-CO" sz="900" b="0" i="0" u="none" strike="noStrike" cap="none" normalizeH="0" baseline="0" dirty="0" err="1">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Beté</a:t>
                      </a: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y </a:t>
                      </a:r>
                      <a:r>
                        <a:rPr kumimoji="0" lang="es-CO" altLang="es-CO" sz="900" b="0" i="0" u="none" strike="noStrike" cap="none" normalizeH="0" baseline="0" dirty="0" err="1">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Tanguí</a:t>
                      </a: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en la zona rural del municipio Medio Atrato. Se recomienda especial atención en el río Atrato a la altura de Vigía de Fuerte (Antioquia). </a:t>
                      </a:r>
                      <a:endPar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91448" marR="91448" marT="45607" marB="45607"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687055311"/>
                  </a:ext>
                </a:extLst>
              </a:tr>
            </a:tbl>
          </a:graphicData>
        </a:graphic>
      </p:graphicFrame>
      <p:pic>
        <p:nvPicPr>
          <p:cNvPr id="14" name="Google Shape;350;p9">
            <a:extLst>
              <a:ext uri="{FF2B5EF4-FFF2-40B4-BE49-F238E27FC236}">
                <a16:creationId xmlns:a16="http://schemas.microsoft.com/office/drawing/2014/main" id="{9A05F130-AA4C-3CC5-1A4F-EDCF4C3A246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50187E18-4C89-4D91-28A4-692DFC9B43CC}"/>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1212777" y="549804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9;p15" descr="Recurso 37.png">
            <a:extLst>
              <a:ext uri="{FF2B5EF4-FFF2-40B4-BE49-F238E27FC236}">
                <a16:creationId xmlns:a16="http://schemas.microsoft.com/office/drawing/2014/main" id="{D4C6B4B6-911F-735F-CF85-D461D68495E8}"/>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687919" y="5105954"/>
            <a:ext cx="2889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49;p15" descr="Recurso 37.png">
            <a:extLst>
              <a:ext uri="{FF2B5EF4-FFF2-40B4-BE49-F238E27FC236}">
                <a16:creationId xmlns:a16="http://schemas.microsoft.com/office/drawing/2014/main" id="{4134F5D1-3C7D-E0DC-CC06-272FC4121D45}"/>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1003832" y="5139863"/>
            <a:ext cx="2889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CAFFBF7E-ACBD-C904-627C-7B0C1C7EDBBB}"/>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7" name="Google Shape;749;p15" descr="Recurso 37.png">
            <a:extLst>
              <a:ext uri="{FF2B5EF4-FFF2-40B4-BE49-F238E27FC236}">
                <a16:creationId xmlns:a16="http://schemas.microsoft.com/office/drawing/2014/main" id="{85A45AE3-23A1-05AD-2A67-164BEFDEA9BF}"/>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658739" y="5513782"/>
            <a:ext cx="2889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E0690CF5-B925-52A5-F2D5-1B8E07025BD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8324" y="2149475"/>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3;p20">
            <a:extLst>
              <a:ext uri="{FF2B5EF4-FFF2-40B4-BE49-F238E27FC236}">
                <a16:creationId xmlns:a16="http://schemas.microsoft.com/office/drawing/2014/main" id="{654A6708-10E5-2DCC-456F-1CB931783A9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41033" y="274851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3;p20">
            <a:extLst>
              <a:ext uri="{FF2B5EF4-FFF2-40B4-BE49-F238E27FC236}">
                <a16:creationId xmlns:a16="http://schemas.microsoft.com/office/drawing/2014/main" id="{FDC9B7EE-0DF8-D5A8-45A7-2FFAA2A9EDEA}"/>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8324" y="334755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183;p20">
            <a:extLst>
              <a:ext uri="{FF2B5EF4-FFF2-40B4-BE49-F238E27FC236}">
                <a16:creationId xmlns:a16="http://schemas.microsoft.com/office/drawing/2014/main" id="{91BE3739-79BB-844B-2D95-4A6777CF275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40379" y="397997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183;p20">
            <a:extLst>
              <a:ext uri="{FF2B5EF4-FFF2-40B4-BE49-F238E27FC236}">
                <a16:creationId xmlns:a16="http://schemas.microsoft.com/office/drawing/2014/main" id="{AD23A639-E52F-4F63-635A-40C8AD327A5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8324" y="521924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183;p20">
            <a:extLst>
              <a:ext uri="{FF2B5EF4-FFF2-40B4-BE49-F238E27FC236}">
                <a16:creationId xmlns:a16="http://schemas.microsoft.com/office/drawing/2014/main" id="{5EBD797B-3CE3-A009-0237-42E85BE22CF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8324" y="4559459"/>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EE975BC2-E120-449C-BF5C-CF2DA6AAA272}"/>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947664" y="547805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61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9369E-AD0C-7B9F-FBB2-06CAFCCE2D4F}"/>
            </a:ext>
          </a:extLst>
        </p:cNvPr>
        <p:cNvGrpSpPr/>
        <p:nvPr/>
      </p:nvGrpSpPr>
      <p:grpSpPr>
        <a:xfrm>
          <a:off x="0" y="0"/>
          <a:ext cx="0" cy="0"/>
          <a:chOff x="0" y="0"/>
          <a:chExt cx="0" cy="0"/>
        </a:xfrm>
      </p:grpSpPr>
      <p:pic>
        <p:nvPicPr>
          <p:cNvPr id="441391" name="Google Shape;3173;p20" descr="O:\Mi unidad\OSPA\01. Tematicas\02. Hidrologia\01. Productos\01.Mapas_Alertas_Hidrologicas\temporales\jpg\AH_Caribe.jpg">
            <a:extLst>
              <a:ext uri="{FF2B5EF4-FFF2-40B4-BE49-F238E27FC236}">
                <a16:creationId xmlns:a16="http://schemas.microsoft.com/office/drawing/2014/main" id="{D966B13A-0232-F870-F5BC-DF8D463F72E4}"/>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07963" y="1144588"/>
            <a:ext cx="407035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2" name="Google Shape;3180;p20" descr="Recurso 39.png">
            <a:extLst>
              <a:ext uri="{FF2B5EF4-FFF2-40B4-BE49-F238E27FC236}">
                <a16:creationId xmlns:a16="http://schemas.microsoft.com/office/drawing/2014/main" id="{58C133EA-A2F5-AA8D-0A14-D049183CEDE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3" name="Google Shape;3182;p20">
            <a:extLst>
              <a:ext uri="{FF2B5EF4-FFF2-40B4-BE49-F238E27FC236}">
                <a16:creationId xmlns:a16="http://schemas.microsoft.com/office/drawing/2014/main" id="{A12A327C-EA6B-5FC5-B6A3-651E1773D68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037" y="509430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4" name="Google Shape;3203;p21" descr="Recurso 25.png">
            <a:extLst>
              <a:ext uri="{FF2B5EF4-FFF2-40B4-BE49-F238E27FC236}">
                <a16:creationId xmlns:a16="http://schemas.microsoft.com/office/drawing/2014/main" id="{8812AFB5-47FA-CEC8-A731-28A12B0F292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5" name="Google Shape;5325;p223">
            <a:extLst>
              <a:ext uri="{FF2B5EF4-FFF2-40B4-BE49-F238E27FC236}">
                <a16:creationId xmlns:a16="http://schemas.microsoft.com/office/drawing/2014/main" id="{D8C3D71C-9DC5-5FAC-D036-1F5D74AC993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396" name="Google Shape;348;p9">
            <a:extLst>
              <a:ext uri="{FF2B5EF4-FFF2-40B4-BE49-F238E27FC236}">
                <a16:creationId xmlns:a16="http://schemas.microsoft.com/office/drawing/2014/main" id="{E689EAE0-662A-776A-0C7E-03D8C30ADF81}"/>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7" name="Google Shape;349;p9">
            <a:extLst>
              <a:ext uri="{FF2B5EF4-FFF2-40B4-BE49-F238E27FC236}">
                <a16:creationId xmlns:a16="http://schemas.microsoft.com/office/drawing/2014/main" id="{BE221235-AA0C-6E53-412B-C6DE41305CF4}"/>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8" name="Google Shape;350;p9">
            <a:extLst>
              <a:ext uri="{FF2B5EF4-FFF2-40B4-BE49-F238E27FC236}">
                <a16:creationId xmlns:a16="http://schemas.microsoft.com/office/drawing/2014/main" id="{52640872-52D0-3DF2-6E7C-337351467B47}"/>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9" name="Google Shape;351;p9" descr="Recurso 32.png">
            <a:extLst>
              <a:ext uri="{FF2B5EF4-FFF2-40B4-BE49-F238E27FC236}">
                <a16:creationId xmlns:a16="http://schemas.microsoft.com/office/drawing/2014/main" id="{115D4BF3-609C-6359-562B-C054798FAE51}"/>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0" name="Google Shape;352;p9">
            <a:extLst>
              <a:ext uri="{FF2B5EF4-FFF2-40B4-BE49-F238E27FC236}">
                <a16:creationId xmlns:a16="http://schemas.microsoft.com/office/drawing/2014/main" id="{A2EF017E-5A32-9E9B-1E47-A4670D123847}"/>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1" name="Google Shape;353;p9" descr="Recurso 37.png">
            <a:extLst>
              <a:ext uri="{FF2B5EF4-FFF2-40B4-BE49-F238E27FC236}">
                <a16:creationId xmlns:a16="http://schemas.microsoft.com/office/drawing/2014/main" id="{A24C20F0-E2A1-F333-5C06-935D624BD85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1402" name="Google Shape;354;p9" descr="Recurso 31.png">
            <a:extLst>
              <a:ext uri="{FF2B5EF4-FFF2-40B4-BE49-F238E27FC236}">
                <a16:creationId xmlns:a16="http://schemas.microsoft.com/office/drawing/2014/main" id="{808CAF0E-0399-227E-D8F6-7A5657690605}"/>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3" name="Google Shape;158;p1" descr="Recurso 37.png">
            <a:extLst>
              <a:ext uri="{FF2B5EF4-FFF2-40B4-BE49-F238E27FC236}">
                <a16:creationId xmlns:a16="http://schemas.microsoft.com/office/drawing/2014/main" id="{6078A5CB-B1A6-C694-5B1F-5EB2F9FE42A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1404" name="Google Shape;348;p9">
            <a:extLst>
              <a:ext uri="{FF2B5EF4-FFF2-40B4-BE49-F238E27FC236}">
                <a16:creationId xmlns:a16="http://schemas.microsoft.com/office/drawing/2014/main" id="{2C5D8D64-209F-5B32-9D88-12E2767305A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5" name="Google Shape;349;p9">
            <a:extLst>
              <a:ext uri="{FF2B5EF4-FFF2-40B4-BE49-F238E27FC236}">
                <a16:creationId xmlns:a16="http://schemas.microsoft.com/office/drawing/2014/main" id="{E3C13F5D-7154-485D-F8EF-16C9035B6828}"/>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7" name="Google Shape;351;p9" descr="Recurso 32.png">
            <a:extLst>
              <a:ext uri="{FF2B5EF4-FFF2-40B4-BE49-F238E27FC236}">
                <a16:creationId xmlns:a16="http://schemas.microsoft.com/office/drawing/2014/main" id="{499A761F-5AC1-2385-BADC-5A7DEAD1581C}"/>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8" name="Google Shape;352;p9">
            <a:extLst>
              <a:ext uri="{FF2B5EF4-FFF2-40B4-BE49-F238E27FC236}">
                <a16:creationId xmlns:a16="http://schemas.microsoft.com/office/drawing/2014/main" id="{A306AD58-E938-296E-2B1A-38A6DF089F6A}"/>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409" name="Google Shape;353;p9" descr="Recurso 37.png">
            <a:extLst>
              <a:ext uri="{FF2B5EF4-FFF2-40B4-BE49-F238E27FC236}">
                <a16:creationId xmlns:a16="http://schemas.microsoft.com/office/drawing/2014/main" id="{8EF4AF52-AF24-B298-7FCB-358DC1B77382}"/>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1410" name="Google Shape;354;p9" descr="Recurso 31.png">
            <a:extLst>
              <a:ext uri="{FF2B5EF4-FFF2-40B4-BE49-F238E27FC236}">
                <a16:creationId xmlns:a16="http://schemas.microsoft.com/office/drawing/2014/main" id="{5D31223E-D5B8-FAF2-721A-3F5C39E14364}"/>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1" name="Google Shape;158;p1" descr="Recurso 37.png">
            <a:extLst>
              <a:ext uri="{FF2B5EF4-FFF2-40B4-BE49-F238E27FC236}">
                <a16:creationId xmlns:a16="http://schemas.microsoft.com/office/drawing/2014/main" id="{A4BDD3D7-D5AD-C393-3778-48CFCDCFFEAF}"/>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2" name="Google Shape;3183;p20">
            <a:extLst>
              <a:ext uri="{FF2B5EF4-FFF2-40B4-BE49-F238E27FC236}">
                <a16:creationId xmlns:a16="http://schemas.microsoft.com/office/drawing/2014/main" id="{4DC7CB39-C628-1C34-52E9-C24E3FEBC65A}"/>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6750" y="561816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335;p26">
            <a:extLst>
              <a:ext uri="{FF2B5EF4-FFF2-40B4-BE49-F238E27FC236}">
                <a16:creationId xmlns:a16="http://schemas.microsoft.com/office/drawing/2014/main" id="{90663E7D-D7BF-0BFC-D43C-A30EE80320B9}"/>
              </a:ext>
            </a:extLst>
          </p:cNvPr>
          <p:cNvGraphicFramePr/>
          <p:nvPr>
            <p:extLst>
              <p:ext uri="{D42A27DB-BD31-4B8C-83A1-F6EECF244321}">
                <p14:modId xmlns:p14="http://schemas.microsoft.com/office/powerpoint/2010/main" val="2884845080"/>
              </p:ext>
            </p:extLst>
          </p:nvPr>
        </p:nvGraphicFramePr>
        <p:xfrm>
          <a:off x="4275766" y="1676646"/>
          <a:ext cx="7669028" cy="2448000"/>
        </p:xfrm>
        <a:graphic>
          <a:graphicData uri="http://schemas.openxmlformats.org/drawingml/2006/table">
            <a:tbl>
              <a:tblPr>
                <a:noFill/>
              </a:tblPr>
              <a:tblGrid>
                <a:gridCol w="592041">
                  <a:extLst>
                    <a:ext uri="{9D8B030D-6E8A-4147-A177-3AD203B41FA5}">
                      <a16:colId xmlns:a16="http://schemas.microsoft.com/office/drawing/2014/main" val="20000"/>
                    </a:ext>
                  </a:extLst>
                </a:gridCol>
                <a:gridCol w="1032243">
                  <a:extLst>
                    <a:ext uri="{9D8B030D-6E8A-4147-A177-3AD203B41FA5}">
                      <a16:colId xmlns:a16="http://schemas.microsoft.com/office/drawing/2014/main" val="20001"/>
                    </a:ext>
                  </a:extLst>
                </a:gridCol>
                <a:gridCol w="1297195">
                  <a:extLst>
                    <a:ext uri="{9D8B030D-6E8A-4147-A177-3AD203B41FA5}">
                      <a16:colId xmlns:a16="http://schemas.microsoft.com/office/drawing/2014/main" val="20002"/>
                    </a:ext>
                  </a:extLst>
                </a:gridCol>
                <a:gridCol w="4747549">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708" marB="45708"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Descripción de la alerta hidrológica</a:t>
                      </a:r>
                      <a:endParaRPr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los directos al Atrato entre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Bebaramá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Murrí</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 recomienda especial atención en el municipio del Medio Atrato (Chocó).</a:t>
                      </a:r>
                    </a:p>
                  </a:txBody>
                  <a:tcPr marL="91430" marR="91430" marT="45658" marB="45658"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1"/>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726691882"/>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33" marB="45733"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Napipí</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río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Opogadó</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p>
                  </a:txBody>
                  <a:tcPr marL="91468" marR="91468" marT="45737" marB="45737"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902512122"/>
                  </a:ext>
                </a:extLst>
              </a:tr>
            </a:tbl>
          </a:graphicData>
        </a:graphic>
      </p:graphicFrame>
      <p:pic>
        <p:nvPicPr>
          <p:cNvPr id="14" name="Google Shape;350;p9">
            <a:extLst>
              <a:ext uri="{FF2B5EF4-FFF2-40B4-BE49-F238E27FC236}">
                <a16:creationId xmlns:a16="http://schemas.microsoft.com/office/drawing/2014/main" id="{FA6235D2-2F38-CC23-90D4-0240B05980E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88FFF43E-1F6F-2C38-448B-D8654C5C0F8E}"/>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2" name="Google Shape;749;p15" descr="Recurso 37.png">
            <a:extLst>
              <a:ext uri="{FF2B5EF4-FFF2-40B4-BE49-F238E27FC236}">
                <a16:creationId xmlns:a16="http://schemas.microsoft.com/office/drawing/2014/main" id="{91A0D854-2900-2F7C-CFE9-95844D39FBED}"/>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932651" y="4922321"/>
            <a:ext cx="2889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8;p1" descr="Recurso 37.png">
            <a:extLst>
              <a:ext uri="{FF2B5EF4-FFF2-40B4-BE49-F238E27FC236}">
                <a16:creationId xmlns:a16="http://schemas.microsoft.com/office/drawing/2014/main" id="{605C5F35-C22B-98B7-3183-2A23AFCC8515}"/>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574663" y="467625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2D239099-BF3D-ADCD-8899-90C6FED042E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80708" y="2331244"/>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3;p20">
            <a:extLst>
              <a:ext uri="{FF2B5EF4-FFF2-40B4-BE49-F238E27FC236}">
                <a16:creationId xmlns:a16="http://schemas.microsoft.com/office/drawing/2014/main" id="{9FA7F1EB-F518-F037-4D3B-B68C0D8CB68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80708" y="2992995"/>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8FD85561-F2D2-35AF-894E-069D8377297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80708" y="3586957"/>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9395460C-1C64-8365-DFA1-29F57A753275}"/>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529425" y="494613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91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3FE77-89ED-102E-826E-BA917F5BAA20}"/>
            </a:ext>
          </a:extLst>
        </p:cNvPr>
        <p:cNvGrpSpPr/>
        <p:nvPr/>
      </p:nvGrpSpPr>
      <p:grpSpPr>
        <a:xfrm>
          <a:off x="0" y="0"/>
          <a:ext cx="0" cy="0"/>
          <a:chOff x="0" y="0"/>
          <a:chExt cx="0" cy="0"/>
        </a:xfrm>
      </p:grpSpPr>
      <p:graphicFrame>
        <p:nvGraphicFramePr>
          <p:cNvPr id="4" name="Google Shape;3335;p26">
            <a:extLst>
              <a:ext uri="{FF2B5EF4-FFF2-40B4-BE49-F238E27FC236}">
                <a16:creationId xmlns:a16="http://schemas.microsoft.com/office/drawing/2014/main" id="{D3B95F95-A675-0F1C-B41E-EFA9ECBDE69D}"/>
              </a:ext>
            </a:extLst>
          </p:cNvPr>
          <p:cNvGraphicFramePr/>
          <p:nvPr>
            <p:extLst>
              <p:ext uri="{D42A27DB-BD31-4B8C-83A1-F6EECF244321}">
                <p14:modId xmlns:p14="http://schemas.microsoft.com/office/powerpoint/2010/main" val="2786582085"/>
              </p:ext>
            </p:extLst>
          </p:nvPr>
        </p:nvGraphicFramePr>
        <p:xfrm>
          <a:off x="4319474" y="2712149"/>
          <a:ext cx="7588799" cy="1877046"/>
        </p:xfrm>
        <a:graphic>
          <a:graphicData uri="http://schemas.openxmlformats.org/drawingml/2006/table">
            <a:tbl>
              <a:tblPr>
                <a:noFill/>
              </a:tblPr>
              <a:tblGrid>
                <a:gridCol w="645185">
                  <a:extLst>
                    <a:ext uri="{9D8B030D-6E8A-4147-A177-3AD203B41FA5}">
                      <a16:colId xmlns:a16="http://schemas.microsoft.com/office/drawing/2014/main" val="20000"/>
                    </a:ext>
                  </a:extLst>
                </a:gridCol>
                <a:gridCol w="992233">
                  <a:extLst>
                    <a:ext uri="{9D8B030D-6E8A-4147-A177-3AD203B41FA5}">
                      <a16:colId xmlns:a16="http://schemas.microsoft.com/office/drawing/2014/main" val="20001"/>
                    </a:ext>
                  </a:extLst>
                </a:gridCol>
                <a:gridCol w="1307685">
                  <a:extLst>
                    <a:ext uri="{9D8B030D-6E8A-4147-A177-3AD203B41FA5}">
                      <a16:colId xmlns:a16="http://schemas.microsoft.com/office/drawing/2014/main" val="20002"/>
                    </a:ext>
                  </a:extLst>
                </a:gridCol>
                <a:gridCol w="4643696">
                  <a:extLst>
                    <a:ext uri="{9D8B030D-6E8A-4147-A177-3AD203B41FA5}">
                      <a16:colId xmlns:a16="http://schemas.microsoft.com/office/drawing/2014/main" val="20003"/>
                    </a:ext>
                  </a:extLst>
                </a:gridCol>
              </a:tblGrid>
              <a:tr h="551734">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708" marB="45708"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lang="es-CO"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lang="es-CO"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lang="es-CO"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ES" sz="900" b="1" i="0" u="none" strike="noStrike" cap="none" dirty="0">
                          <a:solidFill>
                            <a:schemeClr val="lt1"/>
                          </a:solidFill>
                          <a:latin typeface="Verdana"/>
                          <a:ea typeface="Verdana"/>
                          <a:cs typeface="Verdana"/>
                          <a:sym typeface="Verdana"/>
                        </a:rPr>
                        <a:t>Descripción de la alerta hidrológica</a:t>
                      </a:r>
                      <a:endParaRPr lang="es-ES" sz="900" u="none" strike="noStrike" cap="none" dirty="0">
                        <a:latin typeface="Verdana"/>
                        <a:ea typeface="Verdana"/>
                        <a:cs typeface="Verdana"/>
                        <a:sym typeface="Verdana"/>
                      </a:endParaRPr>
                    </a:p>
                  </a:txBody>
                  <a:tcPr marL="91450" marR="91450" marT="45708" marB="45708"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rgbClr val="000000"/>
                        </a:buClr>
                        <a:buSzPts val="1100"/>
                        <a:buFont typeface="Arial"/>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436" marB="4543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Ranchería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6" marR="91456" marT="45436" marB="4543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Ranchería y sus afluentes, como arroyo Limón y los ríos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Mastevan</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La Yaya entre otros, especialmente en la cuenca alta. Especial atención en los municipios de Riohacha, Distracción, Fonseca, Albania, Barrancas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población de Manaure y comunidades indígenas en las estribaciones de la Sierra Nevada de Santa Marta, como La Laguna, La Peña de los Indios,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Ulago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Loma del Potrero,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Marocazzo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Caracolí.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Caudal de descarga de la presa El Cercado (Proyecto Ranchería), prestar especial atención a los municipios de San Juan, Distracción y Fonseca - La Guajira (06/12/2024).</a:t>
                      </a:r>
                    </a:p>
                  </a:txBody>
                  <a:tcPr marL="91456" marR="91456" marT="45436" marB="45436"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619475087"/>
                  </a:ext>
                </a:extLst>
              </a:tr>
            </a:tbl>
          </a:graphicData>
        </a:graphic>
      </p:graphicFrame>
      <p:pic>
        <p:nvPicPr>
          <p:cNvPr id="441391" name="Google Shape;3173;p20" descr="O:\Mi unidad\OSPA\01. Tematicas\02. Hidrologia\01. Productos\01.Mapas_Alertas_Hidrologicas\temporales\jpg\AH_Caribe.jpg">
            <a:extLst>
              <a:ext uri="{FF2B5EF4-FFF2-40B4-BE49-F238E27FC236}">
                <a16:creationId xmlns:a16="http://schemas.microsoft.com/office/drawing/2014/main" id="{3ABAA44B-4EC1-D43F-5220-98964AEE0CAB}"/>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07963" y="1144588"/>
            <a:ext cx="407035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2" name="Google Shape;3180;p20" descr="Recurso 39.png">
            <a:extLst>
              <a:ext uri="{FF2B5EF4-FFF2-40B4-BE49-F238E27FC236}">
                <a16:creationId xmlns:a16="http://schemas.microsoft.com/office/drawing/2014/main" id="{CE4361D5-6B5F-F748-91AC-057AF3FCF52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3" name="Google Shape;3182;p20">
            <a:extLst>
              <a:ext uri="{FF2B5EF4-FFF2-40B4-BE49-F238E27FC236}">
                <a16:creationId xmlns:a16="http://schemas.microsoft.com/office/drawing/2014/main" id="{6895BABE-47A9-3ECB-17C7-BA2BBF07ECE2}"/>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4" name="Google Shape;3203;p21" descr="Recurso 25.png">
            <a:extLst>
              <a:ext uri="{FF2B5EF4-FFF2-40B4-BE49-F238E27FC236}">
                <a16:creationId xmlns:a16="http://schemas.microsoft.com/office/drawing/2014/main" id="{125DEE49-1139-0CF8-CA51-8D08ACDC802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95" name="Google Shape;5325;p223">
            <a:extLst>
              <a:ext uri="{FF2B5EF4-FFF2-40B4-BE49-F238E27FC236}">
                <a16:creationId xmlns:a16="http://schemas.microsoft.com/office/drawing/2014/main" id="{B00A5ED2-E650-8E7A-7354-A6A4A00DF48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396" name="Google Shape;348;p9">
            <a:extLst>
              <a:ext uri="{FF2B5EF4-FFF2-40B4-BE49-F238E27FC236}">
                <a16:creationId xmlns:a16="http://schemas.microsoft.com/office/drawing/2014/main" id="{7FE97BD4-CC6B-6978-0F72-CB6CADC28E41}"/>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7" name="Google Shape;349;p9">
            <a:extLst>
              <a:ext uri="{FF2B5EF4-FFF2-40B4-BE49-F238E27FC236}">
                <a16:creationId xmlns:a16="http://schemas.microsoft.com/office/drawing/2014/main" id="{6CD8F74A-B18F-D58E-CC1B-EFB51DCCCD1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8" name="Google Shape;350;p9">
            <a:extLst>
              <a:ext uri="{FF2B5EF4-FFF2-40B4-BE49-F238E27FC236}">
                <a16:creationId xmlns:a16="http://schemas.microsoft.com/office/drawing/2014/main" id="{9855D276-0E62-5F78-B0B3-E405AE56C069}"/>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399" name="Google Shape;351;p9" descr="Recurso 32.png">
            <a:extLst>
              <a:ext uri="{FF2B5EF4-FFF2-40B4-BE49-F238E27FC236}">
                <a16:creationId xmlns:a16="http://schemas.microsoft.com/office/drawing/2014/main" id="{E590EC73-654D-7A94-F936-89F29B362218}"/>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0" name="Google Shape;352;p9">
            <a:extLst>
              <a:ext uri="{FF2B5EF4-FFF2-40B4-BE49-F238E27FC236}">
                <a16:creationId xmlns:a16="http://schemas.microsoft.com/office/drawing/2014/main" id="{0E7AD102-EE4E-B5A6-7389-C352A9DBE403}"/>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1" name="Google Shape;353;p9" descr="Recurso 37.png">
            <a:extLst>
              <a:ext uri="{FF2B5EF4-FFF2-40B4-BE49-F238E27FC236}">
                <a16:creationId xmlns:a16="http://schemas.microsoft.com/office/drawing/2014/main" id="{12FD783B-2A2F-2364-DABC-0CC0F6A332F7}"/>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1402" name="Google Shape;354;p9" descr="Recurso 31.png">
            <a:extLst>
              <a:ext uri="{FF2B5EF4-FFF2-40B4-BE49-F238E27FC236}">
                <a16:creationId xmlns:a16="http://schemas.microsoft.com/office/drawing/2014/main" id="{10EFE271-EAC6-1CE1-C3DD-982A72983672}"/>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1403" name="Google Shape;158;p1" descr="Recurso 37.png">
            <a:extLst>
              <a:ext uri="{FF2B5EF4-FFF2-40B4-BE49-F238E27FC236}">
                <a16:creationId xmlns:a16="http://schemas.microsoft.com/office/drawing/2014/main" id="{82CA98A3-4413-371F-3921-636D2E5C42E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1404" name="Google Shape;348;p9">
            <a:extLst>
              <a:ext uri="{FF2B5EF4-FFF2-40B4-BE49-F238E27FC236}">
                <a16:creationId xmlns:a16="http://schemas.microsoft.com/office/drawing/2014/main" id="{35BB5F5F-E802-ABB0-A871-177C26A9D361}"/>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5" name="Google Shape;349;p9">
            <a:extLst>
              <a:ext uri="{FF2B5EF4-FFF2-40B4-BE49-F238E27FC236}">
                <a16:creationId xmlns:a16="http://schemas.microsoft.com/office/drawing/2014/main" id="{A482F1BB-CD0E-59EE-5B01-6198418C6165}"/>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6" name="Google Shape;350;p9">
            <a:extLst>
              <a:ext uri="{FF2B5EF4-FFF2-40B4-BE49-F238E27FC236}">
                <a16:creationId xmlns:a16="http://schemas.microsoft.com/office/drawing/2014/main" id="{5BE3B075-17EB-1051-75D1-4309E2BFABB3}"/>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7" name="Google Shape;351;p9" descr="Recurso 32.png">
            <a:extLst>
              <a:ext uri="{FF2B5EF4-FFF2-40B4-BE49-F238E27FC236}">
                <a16:creationId xmlns:a16="http://schemas.microsoft.com/office/drawing/2014/main" id="{1021CF73-E6E3-9D70-62A4-6BCAB6EAB038}"/>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08" name="Google Shape;352;p9">
            <a:extLst>
              <a:ext uri="{FF2B5EF4-FFF2-40B4-BE49-F238E27FC236}">
                <a16:creationId xmlns:a16="http://schemas.microsoft.com/office/drawing/2014/main" id="{3DF15983-AE36-45CC-A111-4CCAD4185077}"/>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409" name="Google Shape;353;p9" descr="Recurso 37.png">
            <a:extLst>
              <a:ext uri="{FF2B5EF4-FFF2-40B4-BE49-F238E27FC236}">
                <a16:creationId xmlns:a16="http://schemas.microsoft.com/office/drawing/2014/main" id="{C02AEC7E-8D06-F4B0-3A1D-8B34555ED3F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1410" name="Google Shape;354;p9" descr="Recurso 31.png">
            <a:extLst>
              <a:ext uri="{FF2B5EF4-FFF2-40B4-BE49-F238E27FC236}">
                <a16:creationId xmlns:a16="http://schemas.microsoft.com/office/drawing/2014/main" id="{B18EF9E3-DDE5-E797-CCA5-B70D399EC4A8}"/>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1" name="Google Shape;158;p1" descr="Recurso 37.png">
            <a:extLst>
              <a:ext uri="{FF2B5EF4-FFF2-40B4-BE49-F238E27FC236}">
                <a16:creationId xmlns:a16="http://schemas.microsoft.com/office/drawing/2014/main" id="{D95F55FC-0192-092F-092F-13B692230963}"/>
              </a:ext>
            </a:extLst>
          </p:cNvPr>
          <p:cNvPicPr preferRelativeResize="0">
            <a:picLocks noChangeAspect="1" noChangeArrowheads="1"/>
          </p:cNvPicPr>
          <p:nvPr/>
        </p:nvPicPr>
        <p:blipFill>
          <a:blip r:embed="rId15"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12" name="Google Shape;3183;p20">
            <a:extLst>
              <a:ext uri="{FF2B5EF4-FFF2-40B4-BE49-F238E27FC236}">
                <a16:creationId xmlns:a16="http://schemas.microsoft.com/office/drawing/2014/main" id="{8457C29C-BCE4-A235-7C50-773F85C8179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7487" y="561816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1;p9" descr="Recurso 32.png">
            <a:extLst>
              <a:ext uri="{FF2B5EF4-FFF2-40B4-BE49-F238E27FC236}">
                <a16:creationId xmlns:a16="http://schemas.microsoft.com/office/drawing/2014/main" id="{85419859-868D-DC9C-6688-F7A113C2AB4A}"/>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9357" r="2"/>
          <a:stretch>
            <a:fillRect/>
          </a:stretch>
        </p:blipFill>
        <p:spPr bwMode="auto">
          <a:xfrm>
            <a:off x="3025490" y="2344737"/>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2332FAF3-9106-B622-CD35-6754C94686AD}"/>
              </a:ext>
            </a:extLst>
          </p:cNvPr>
          <p:cNvSpPr txBox="1">
            <a:spLocks noChangeArrowheads="1"/>
          </p:cNvSpPr>
          <p:nvPr/>
        </p:nvSpPr>
        <p:spPr bwMode="auto">
          <a:xfrm>
            <a:off x="3741737" y="717358"/>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3" name="Google Shape;3183;p20">
            <a:extLst>
              <a:ext uri="{FF2B5EF4-FFF2-40B4-BE49-F238E27FC236}">
                <a16:creationId xmlns:a16="http://schemas.microsoft.com/office/drawing/2014/main" id="{48680F3E-E023-BDA8-D5CA-673499F84EA7}"/>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92245" y="3777456"/>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3764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0" name="Google Shape;3193;p21">
            <a:extLst>
              <a:ext uri="{FF2B5EF4-FFF2-40B4-BE49-F238E27FC236}">
                <a16:creationId xmlns:a16="http://schemas.microsoft.com/office/drawing/2014/main" id="{96EB2AE3-3027-9E2D-4974-EE072F037C49}"/>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93012" y="1062116"/>
            <a:ext cx="4237037" cy="548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Google Shape;3335;p26">
            <a:extLst>
              <a:ext uri="{FF2B5EF4-FFF2-40B4-BE49-F238E27FC236}">
                <a16:creationId xmlns:a16="http://schemas.microsoft.com/office/drawing/2014/main" id="{352D4EE6-F8DD-0EB8-5AC7-4639578C9239}"/>
              </a:ext>
            </a:extLst>
          </p:cNvPr>
          <p:cNvGraphicFramePr/>
          <p:nvPr>
            <p:extLst>
              <p:ext uri="{D42A27DB-BD31-4B8C-83A1-F6EECF244321}">
                <p14:modId xmlns:p14="http://schemas.microsoft.com/office/powerpoint/2010/main" val="1457164081"/>
              </p:ext>
            </p:extLst>
          </p:nvPr>
        </p:nvGraphicFramePr>
        <p:xfrm>
          <a:off x="4435038" y="1772431"/>
          <a:ext cx="7527925" cy="2943534"/>
        </p:xfrm>
        <a:graphic>
          <a:graphicData uri="http://schemas.openxmlformats.org/drawingml/2006/table">
            <a:tbl>
              <a:tblPr>
                <a:noFill/>
              </a:tblPr>
              <a:tblGrid>
                <a:gridCol w="592041">
                  <a:extLst>
                    <a:ext uri="{9D8B030D-6E8A-4147-A177-3AD203B41FA5}">
                      <a16:colId xmlns:a16="http://schemas.microsoft.com/office/drawing/2014/main" val="20000"/>
                    </a:ext>
                  </a:extLst>
                </a:gridCol>
                <a:gridCol w="1032243">
                  <a:extLst>
                    <a:ext uri="{9D8B030D-6E8A-4147-A177-3AD203B41FA5}">
                      <a16:colId xmlns:a16="http://schemas.microsoft.com/office/drawing/2014/main" val="20001"/>
                    </a:ext>
                  </a:extLst>
                </a:gridCol>
                <a:gridCol w="1297195">
                  <a:extLst>
                    <a:ext uri="{9D8B030D-6E8A-4147-A177-3AD203B41FA5}">
                      <a16:colId xmlns:a16="http://schemas.microsoft.com/office/drawing/2014/main" val="20002"/>
                    </a:ext>
                  </a:extLst>
                </a:gridCol>
                <a:gridCol w="4606446">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679" marB="4567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a:solidFill>
                            <a:schemeClr val="lt1"/>
                          </a:solidFill>
                          <a:latin typeface="Verdana"/>
                          <a:ea typeface="Verdana"/>
                          <a:cs typeface="Verdana"/>
                          <a:sym typeface="Verdana"/>
                        </a:rPr>
                        <a:t>Descripción de la alerta hidrológica</a:t>
                      </a:r>
                      <a:endParaRPr sz="900" u="none" strike="noStrike" cap="none">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y sus afluentes, entre otros directos al Océano Pacífico en el departamento de Chocó, se recomienda especial atención en los municipios de Bahía Solano y Juradó. </a:t>
                      </a:r>
                    </a:p>
                  </a:txBody>
                  <a:tcPr marL="91396" marR="91396" marT="45716" marB="45716"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3"/>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Crecientes súbitas en el río Baudó y sus afluentes, especialmente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Dubaza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Catrú</a:t>
                      </a:r>
                      <a:r>
                        <a:rPr lang="es-ES" sz="900" u="none" strike="noStrike" cap="none" dirty="0">
                          <a:latin typeface="Verdana" panose="020B0604030504040204" pitchFamily="34" charset="0"/>
                          <a:ea typeface="Verdana" panose="020B0604030504040204" pitchFamily="34" charset="0"/>
                          <a:cs typeface="Arial Narrow"/>
                          <a:sym typeface="Arial Narrow"/>
                        </a:rPr>
                        <a:t> Cedro, </a:t>
                      </a:r>
                      <a:r>
                        <a:rPr lang="es-ES" sz="900" u="none" strike="noStrike" cap="none" dirty="0" err="1">
                          <a:latin typeface="Verdana" panose="020B0604030504040204" pitchFamily="34" charset="0"/>
                          <a:ea typeface="Verdana" panose="020B0604030504040204" pitchFamily="34" charset="0"/>
                          <a:cs typeface="Arial Narrow"/>
                          <a:sym typeface="Arial Narrow"/>
                        </a:rPr>
                        <a:t>Ancosó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Cuguchó</a:t>
                      </a:r>
                      <a:r>
                        <a:rPr lang="es-ES" sz="900" u="none" strike="noStrike" cap="none" dirty="0">
                          <a:latin typeface="Verdana" panose="020B0604030504040204" pitchFamily="34" charset="0"/>
                          <a:ea typeface="Verdana" panose="020B0604030504040204" pitchFamily="34" charset="0"/>
                          <a:cs typeface="Arial Narrow"/>
                          <a:sym typeface="Arial Narrow"/>
                        </a:rPr>
                        <a:t> Berreberre, </a:t>
                      </a:r>
                      <a:r>
                        <a:rPr lang="es-ES" sz="900" u="none" strike="noStrike" cap="none" dirty="0" err="1">
                          <a:latin typeface="Verdana" panose="020B0604030504040204" pitchFamily="34" charset="0"/>
                          <a:ea typeface="Verdana" panose="020B0604030504040204" pitchFamily="34" charset="0"/>
                          <a:cs typeface="Arial Narrow"/>
                          <a:sym typeface="Arial Narrow"/>
                        </a:rPr>
                        <a:t>Pepé</a:t>
                      </a:r>
                      <a:r>
                        <a:rPr lang="es-ES" sz="900" u="none" strike="noStrike" cap="none" dirty="0">
                          <a:latin typeface="Verdana" panose="020B0604030504040204" pitchFamily="34" charset="0"/>
                          <a:ea typeface="Verdana" panose="020B0604030504040204" pitchFamily="34" charset="0"/>
                          <a:cs typeface="Arial Narrow"/>
                          <a:sym typeface="Arial Narrow"/>
                        </a:rPr>
                        <a:t>, Misará, Torreidó,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Siguirisua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ES" sz="900" u="none" strike="noStrike" cap="none" dirty="0" err="1">
                          <a:latin typeface="Verdana" panose="020B0604030504040204" pitchFamily="34" charset="0"/>
                          <a:ea typeface="Verdana" panose="020B0604030504040204" pitchFamily="34" charset="0"/>
                          <a:cs typeface="Arial Narrow"/>
                          <a:sym typeface="Arial Narrow"/>
                        </a:rPr>
                        <a:t>Miacorá</a:t>
                      </a:r>
                      <a:r>
                        <a:rPr lang="es-ES"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ES" sz="900" u="none" strike="noStrike" cap="none" dirty="0" err="1">
                          <a:latin typeface="Verdana" panose="020B0604030504040204" pitchFamily="34" charset="0"/>
                          <a:ea typeface="Verdana" panose="020B0604030504040204" pitchFamily="34" charset="0"/>
                          <a:cs typeface="Arial Narrow"/>
                          <a:sym typeface="Arial Narrow"/>
                        </a:rPr>
                        <a:t>Nauca</a:t>
                      </a:r>
                      <a:r>
                        <a:rPr lang="es-ES"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ES" sz="900" u="none" strike="noStrike" cap="none" dirty="0" err="1">
                          <a:latin typeface="Verdana" panose="020B0604030504040204" pitchFamily="34" charset="0"/>
                          <a:ea typeface="Verdana" panose="020B0604030504040204" pitchFamily="34" charset="0"/>
                          <a:cs typeface="Arial Narrow"/>
                          <a:sym typeface="Arial Narrow"/>
                        </a:rPr>
                        <a:t>Elacio</a:t>
                      </a:r>
                      <a:r>
                        <a:rPr lang="es-ES"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r>
                        <a:rPr lang="es-ES" sz="900" b="1" u="none" strike="noStrike" cap="none" dirty="0">
                          <a:latin typeface="Verdana" panose="020B0604030504040204" pitchFamily="34" charset="0"/>
                          <a:ea typeface="Verdana" panose="020B0604030504040204" pitchFamily="34" charset="0"/>
                          <a:cs typeface="Arial Narrow"/>
                          <a:sym typeface="Arial Narrow"/>
                        </a:rPr>
                        <a:t>Nota: </a:t>
                      </a:r>
                      <a:r>
                        <a:rPr lang="es-ES" sz="900" u="none" strike="noStrike" cap="none" dirty="0">
                          <a:latin typeface="Verdana" panose="020B0604030504040204" pitchFamily="34" charset="0"/>
                          <a:ea typeface="Verdana" panose="020B0604030504040204" pitchFamily="34" charset="0"/>
                          <a:cs typeface="Arial Narrow"/>
                          <a:sym typeface="Arial Narrow"/>
                        </a:rPr>
                        <a:t>Desbordamiento del río Baudó en zona rural del municipio del Medio Baudó - Choco (05/12/2024).</a:t>
                      </a:r>
                    </a:p>
                  </a:txBody>
                  <a:tcPr marL="91408" marR="91408" marT="45685" marB="45685"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444132676"/>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 </a:t>
                      </a:r>
                    </a:p>
                  </a:txBody>
                  <a:tcPr marL="91408" marR="91408" marT="45666" marB="45666"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379495790"/>
                  </a:ext>
                </a:extLst>
              </a:tr>
            </a:tbl>
          </a:graphicData>
        </a:graphic>
      </p:graphicFrame>
      <p:pic>
        <p:nvPicPr>
          <p:cNvPr id="447536" name="Google Shape;3180;p20" descr="Recurso 39.png">
            <a:extLst>
              <a:ext uri="{FF2B5EF4-FFF2-40B4-BE49-F238E27FC236}">
                <a16:creationId xmlns:a16="http://schemas.microsoft.com/office/drawing/2014/main" id="{05508BBD-D569-155A-6A80-4BFF210FB66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7" name="Google Shape;3182;p20">
            <a:extLst>
              <a:ext uri="{FF2B5EF4-FFF2-40B4-BE49-F238E27FC236}">
                <a16:creationId xmlns:a16="http://schemas.microsoft.com/office/drawing/2014/main" id="{1175620A-31DD-5801-0D27-B2A4A818B1B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8" name="Google Shape;5325;p223">
            <a:extLst>
              <a:ext uri="{FF2B5EF4-FFF2-40B4-BE49-F238E27FC236}">
                <a16:creationId xmlns:a16="http://schemas.microsoft.com/office/drawing/2014/main" id="{C6547FA7-9164-9595-DB67-0E8C5A9BAC2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39" name="Google Shape;349;p9">
            <a:extLst>
              <a:ext uri="{FF2B5EF4-FFF2-40B4-BE49-F238E27FC236}">
                <a16:creationId xmlns:a16="http://schemas.microsoft.com/office/drawing/2014/main" id="{C51F0488-8A04-A3AF-597C-8E36CD228F2F}"/>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7540" name="Google Shape;353;p9" descr="Recurso 37.png">
            <a:extLst>
              <a:ext uri="{FF2B5EF4-FFF2-40B4-BE49-F238E27FC236}">
                <a16:creationId xmlns:a16="http://schemas.microsoft.com/office/drawing/2014/main" id="{A352064A-41AE-AA13-315E-265AB7B31CF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7541" name="Google Shape;158;p1" descr="Recurso 37.png">
            <a:extLst>
              <a:ext uri="{FF2B5EF4-FFF2-40B4-BE49-F238E27FC236}">
                <a16:creationId xmlns:a16="http://schemas.microsoft.com/office/drawing/2014/main" id="{9697A6B4-8872-076E-37F5-4EEC41CFCBAD}"/>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7542" name="Google Shape;348;p9">
            <a:extLst>
              <a:ext uri="{FF2B5EF4-FFF2-40B4-BE49-F238E27FC236}">
                <a16:creationId xmlns:a16="http://schemas.microsoft.com/office/drawing/2014/main" id="{1AAE79BC-DBBE-E53D-31A3-6A811B17481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3" name="Google Shape;349;p9">
            <a:extLst>
              <a:ext uri="{FF2B5EF4-FFF2-40B4-BE49-F238E27FC236}">
                <a16:creationId xmlns:a16="http://schemas.microsoft.com/office/drawing/2014/main" id="{1566A985-1A7A-D7E1-69F3-7702455EE859}"/>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4" name="Google Shape;351;p9" descr="Recurso 32.png">
            <a:extLst>
              <a:ext uri="{FF2B5EF4-FFF2-40B4-BE49-F238E27FC236}">
                <a16:creationId xmlns:a16="http://schemas.microsoft.com/office/drawing/2014/main" id="{F4321F5F-BF79-A9D3-5E9F-ECD4747F5833}"/>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5" name="Google Shape;352;p9">
            <a:extLst>
              <a:ext uri="{FF2B5EF4-FFF2-40B4-BE49-F238E27FC236}">
                <a16:creationId xmlns:a16="http://schemas.microsoft.com/office/drawing/2014/main" id="{B837FA1A-1406-B721-032A-F1A236BA3E67}"/>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46" name="Google Shape;353;p9" descr="Recurso 37.png">
            <a:extLst>
              <a:ext uri="{FF2B5EF4-FFF2-40B4-BE49-F238E27FC236}">
                <a16:creationId xmlns:a16="http://schemas.microsoft.com/office/drawing/2014/main" id="{413799EF-15A8-F21F-4EE6-9A8FDEB804B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7547" name="Google Shape;354;p9" descr="Recurso 31.png">
            <a:extLst>
              <a:ext uri="{FF2B5EF4-FFF2-40B4-BE49-F238E27FC236}">
                <a16:creationId xmlns:a16="http://schemas.microsoft.com/office/drawing/2014/main" id="{D8F2E149-622B-7998-3B45-0009115C2624}"/>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9" name="Google Shape;3183;p20">
            <a:extLst>
              <a:ext uri="{FF2B5EF4-FFF2-40B4-BE49-F238E27FC236}">
                <a16:creationId xmlns:a16="http://schemas.microsoft.com/office/drawing/2014/main" id="{F88FE41B-4BC2-58FE-2EE3-B36E6DD692C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750" y="55832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1EED9034-C284-2EBA-FC5C-B5DFB01356C2}"/>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DB99D4F0-1881-04B4-56DF-7200E35BA3A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A166B7E3-714D-3CC6-C38B-9CE4C7622371}"/>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1972061" y="258302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D493D397-AA9C-3A14-2517-F8CC81F13010}"/>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290029" y="2778934"/>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1978F769-287A-6572-DA18-FE0B4EF3A05D}"/>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156679" y="3277821"/>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9B6BE4E2-888E-AF48-B96F-D911D1477D3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0" name="Google Shape;350;p9">
            <a:extLst>
              <a:ext uri="{FF2B5EF4-FFF2-40B4-BE49-F238E27FC236}">
                <a16:creationId xmlns:a16="http://schemas.microsoft.com/office/drawing/2014/main" id="{8F30E582-A9A6-5E35-8A7C-988556086D2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07011" y="2479675"/>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E763CEDB-A9F6-6396-4F12-BF610B2A86A0}"/>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08620" y="2479675"/>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A88A1A4D-9858-060E-8A96-EF87DFC53AB0}"/>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04818" y="3738325"/>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3;p20">
            <a:extLst>
              <a:ext uri="{FF2B5EF4-FFF2-40B4-BE49-F238E27FC236}">
                <a16:creationId xmlns:a16="http://schemas.microsoft.com/office/drawing/2014/main" id="{D1AE4674-11F7-903F-070C-3947297914A5}"/>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04818" y="500380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470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ED01C-8EC3-7CEA-207E-FA38ABDC9E08}"/>
            </a:ext>
          </a:extLst>
        </p:cNvPr>
        <p:cNvGrpSpPr/>
        <p:nvPr/>
      </p:nvGrpSpPr>
      <p:grpSpPr>
        <a:xfrm>
          <a:off x="0" y="0"/>
          <a:ext cx="0" cy="0"/>
          <a:chOff x="0" y="0"/>
          <a:chExt cx="0" cy="0"/>
        </a:xfrm>
      </p:grpSpPr>
      <p:pic>
        <p:nvPicPr>
          <p:cNvPr id="447490" name="Google Shape;3193;p21">
            <a:extLst>
              <a:ext uri="{FF2B5EF4-FFF2-40B4-BE49-F238E27FC236}">
                <a16:creationId xmlns:a16="http://schemas.microsoft.com/office/drawing/2014/main" id="{0A21C31A-8C66-681D-DBBE-CBAB1AA68A01}"/>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90488" y="1145382"/>
            <a:ext cx="4237037" cy="548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Google Shape;3335;p26">
            <a:extLst>
              <a:ext uri="{FF2B5EF4-FFF2-40B4-BE49-F238E27FC236}">
                <a16:creationId xmlns:a16="http://schemas.microsoft.com/office/drawing/2014/main" id="{EDC8109C-860A-17D7-4E1A-B7CBD10E461B}"/>
              </a:ext>
            </a:extLst>
          </p:cNvPr>
          <p:cNvGraphicFramePr/>
          <p:nvPr>
            <p:extLst>
              <p:ext uri="{D42A27DB-BD31-4B8C-83A1-F6EECF244321}">
                <p14:modId xmlns:p14="http://schemas.microsoft.com/office/powerpoint/2010/main" val="2963132679"/>
              </p:ext>
            </p:extLst>
          </p:nvPr>
        </p:nvGraphicFramePr>
        <p:xfrm>
          <a:off x="4428724" y="1589680"/>
          <a:ext cx="7527925" cy="3774185"/>
        </p:xfrm>
        <a:graphic>
          <a:graphicData uri="http://schemas.openxmlformats.org/drawingml/2006/table">
            <a:tbl>
              <a:tblPr>
                <a:noFill/>
              </a:tblPr>
              <a:tblGrid>
                <a:gridCol w="592041">
                  <a:extLst>
                    <a:ext uri="{9D8B030D-6E8A-4147-A177-3AD203B41FA5}">
                      <a16:colId xmlns:a16="http://schemas.microsoft.com/office/drawing/2014/main" val="20000"/>
                    </a:ext>
                  </a:extLst>
                </a:gridCol>
                <a:gridCol w="1032243">
                  <a:extLst>
                    <a:ext uri="{9D8B030D-6E8A-4147-A177-3AD203B41FA5}">
                      <a16:colId xmlns:a16="http://schemas.microsoft.com/office/drawing/2014/main" val="20001"/>
                    </a:ext>
                  </a:extLst>
                </a:gridCol>
                <a:gridCol w="1297195">
                  <a:extLst>
                    <a:ext uri="{9D8B030D-6E8A-4147-A177-3AD203B41FA5}">
                      <a16:colId xmlns:a16="http://schemas.microsoft.com/office/drawing/2014/main" val="20002"/>
                    </a:ext>
                  </a:extLst>
                </a:gridCol>
                <a:gridCol w="4606446">
                  <a:extLst>
                    <a:ext uri="{9D8B030D-6E8A-4147-A177-3AD203B41FA5}">
                      <a16:colId xmlns:a16="http://schemas.microsoft.com/office/drawing/2014/main" val="20003"/>
                    </a:ext>
                  </a:extLst>
                </a:gridCol>
              </a:tblGrid>
              <a:tr h="657711">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679" marB="4567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a:solidFill>
                            <a:schemeClr val="lt1"/>
                          </a:solidFill>
                          <a:latin typeface="Verdana"/>
                          <a:ea typeface="Verdana"/>
                          <a:cs typeface="Verdana"/>
                          <a:sym typeface="Verdana"/>
                        </a:rPr>
                        <a:t>Descripción de la alerta hidrológica</a:t>
                      </a:r>
                      <a:endParaRPr sz="900" u="none" strike="noStrike" cap="none">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San Juan Alto y sus afluentes. Se recomienda especial atención en los municipios de Mistrató y Pueblo Rico (Risaralda), y Tadó y Istmina (Chocó). </a:t>
                      </a:r>
                    </a:p>
                  </a:txBody>
                  <a:tcPr marL="91421" marR="91421" marT="45803" marB="45803"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37949579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881286314"/>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40" marB="4574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0" marB="4574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Novita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0" marB="45740"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633267937"/>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txBody>
                  <a:tcPr marL="91446" marR="91446" marT="45776" marB="45776"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690497382"/>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p>
                  </a:txBody>
                  <a:tcPr marL="91446" marR="91446" marT="45761" marB="45761"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297268507"/>
                  </a:ext>
                </a:extLst>
              </a:tr>
            </a:tbl>
          </a:graphicData>
        </a:graphic>
      </p:graphicFrame>
      <p:pic>
        <p:nvPicPr>
          <p:cNvPr id="447536" name="Google Shape;3180;p20" descr="Recurso 39.png">
            <a:extLst>
              <a:ext uri="{FF2B5EF4-FFF2-40B4-BE49-F238E27FC236}">
                <a16:creationId xmlns:a16="http://schemas.microsoft.com/office/drawing/2014/main" id="{812456FC-3A4D-ECD9-5201-86F18CD4735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7" name="Google Shape;3182;p20">
            <a:extLst>
              <a:ext uri="{FF2B5EF4-FFF2-40B4-BE49-F238E27FC236}">
                <a16:creationId xmlns:a16="http://schemas.microsoft.com/office/drawing/2014/main" id="{F911B45A-CD01-E48C-96F3-51EC2D6C6842}"/>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8" name="Google Shape;5325;p223">
            <a:extLst>
              <a:ext uri="{FF2B5EF4-FFF2-40B4-BE49-F238E27FC236}">
                <a16:creationId xmlns:a16="http://schemas.microsoft.com/office/drawing/2014/main" id="{BA4AD579-8B60-15EC-57ED-FD7D0846E07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39" name="Google Shape;349;p9">
            <a:extLst>
              <a:ext uri="{FF2B5EF4-FFF2-40B4-BE49-F238E27FC236}">
                <a16:creationId xmlns:a16="http://schemas.microsoft.com/office/drawing/2014/main" id="{5C40EB4D-BB47-A905-34BE-DE272F6F37E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7540" name="Google Shape;353;p9" descr="Recurso 37.png">
            <a:extLst>
              <a:ext uri="{FF2B5EF4-FFF2-40B4-BE49-F238E27FC236}">
                <a16:creationId xmlns:a16="http://schemas.microsoft.com/office/drawing/2014/main" id="{06B9B267-A90E-175E-B503-4FCA6D5FE565}"/>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7541" name="Google Shape;158;p1" descr="Recurso 37.png">
            <a:extLst>
              <a:ext uri="{FF2B5EF4-FFF2-40B4-BE49-F238E27FC236}">
                <a16:creationId xmlns:a16="http://schemas.microsoft.com/office/drawing/2014/main" id="{B824537E-5510-C221-5329-4B7B9098940A}"/>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7542" name="Google Shape;348;p9">
            <a:extLst>
              <a:ext uri="{FF2B5EF4-FFF2-40B4-BE49-F238E27FC236}">
                <a16:creationId xmlns:a16="http://schemas.microsoft.com/office/drawing/2014/main" id="{41E6B3E6-0405-0833-5BB6-7821A4848A2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3" name="Google Shape;349;p9">
            <a:extLst>
              <a:ext uri="{FF2B5EF4-FFF2-40B4-BE49-F238E27FC236}">
                <a16:creationId xmlns:a16="http://schemas.microsoft.com/office/drawing/2014/main" id="{1C812774-A726-B641-8FBB-9E0975D5E1E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4" name="Google Shape;351;p9" descr="Recurso 32.png">
            <a:extLst>
              <a:ext uri="{FF2B5EF4-FFF2-40B4-BE49-F238E27FC236}">
                <a16:creationId xmlns:a16="http://schemas.microsoft.com/office/drawing/2014/main" id="{B6442D53-E5BD-6923-4F85-929B5B1A9F6B}"/>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5" name="Google Shape;352;p9">
            <a:extLst>
              <a:ext uri="{FF2B5EF4-FFF2-40B4-BE49-F238E27FC236}">
                <a16:creationId xmlns:a16="http://schemas.microsoft.com/office/drawing/2014/main" id="{CE7C1F62-41A8-723C-AAFF-0D6A6E2FDB38}"/>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46" name="Google Shape;353;p9" descr="Recurso 37.png">
            <a:extLst>
              <a:ext uri="{FF2B5EF4-FFF2-40B4-BE49-F238E27FC236}">
                <a16:creationId xmlns:a16="http://schemas.microsoft.com/office/drawing/2014/main" id="{7E3EEB2E-2ACD-8659-8A20-0DA1DA1CE81C}"/>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7547" name="Google Shape;354;p9" descr="Recurso 31.png">
            <a:extLst>
              <a:ext uri="{FF2B5EF4-FFF2-40B4-BE49-F238E27FC236}">
                <a16:creationId xmlns:a16="http://schemas.microsoft.com/office/drawing/2014/main" id="{7B94CDDA-D50F-224E-8DB7-77DF4A55AD5C}"/>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9" name="Google Shape;3183;p20">
            <a:extLst>
              <a:ext uri="{FF2B5EF4-FFF2-40B4-BE49-F238E27FC236}">
                <a16:creationId xmlns:a16="http://schemas.microsoft.com/office/drawing/2014/main" id="{24AD7684-6674-4F09-D751-631DC82FC6D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750" y="55832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0EE5A835-A888-B464-0CE5-0B8596714BE9}"/>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6D1402F5-FC5F-759C-9E76-0C752152CD7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02049643-DF68-6984-E78E-E1288EAEB067}"/>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824093" y="2852259"/>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1DBF2D13-BFFF-CB81-D52C-CAC35DDA87A6}"/>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9886" y="297085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9B4B487D-7786-F8A3-9C39-07E95E6BBFC4}"/>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9886" y="3581446"/>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0907C887-2889-16CF-71FD-4263584D945D}"/>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642496" y="3421094"/>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4156903E-8CEA-B692-90F0-F0B56E64BC92}"/>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657362" y="3098967"/>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3;p20">
            <a:extLst>
              <a:ext uri="{FF2B5EF4-FFF2-40B4-BE49-F238E27FC236}">
                <a16:creationId xmlns:a16="http://schemas.microsoft.com/office/drawing/2014/main" id="{524F15FC-BA7F-C927-8AF3-29FC6160FEE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9886" y="419833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450B4259-522B-955F-F79C-0A7DFA768B33}"/>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8" name="Google Shape;158;p1" descr="Recurso 37.png">
            <a:extLst>
              <a:ext uri="{FF2B5EF4-FFF2-40B4-BE49-F238E27FC236}">
                <a16:creationId xmlns:a16="http://schemas.microsoft.com/office/drawing/2014/main" id="{EB3F50DA-B648-95A3-3137-9D9351D3D584}"/>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366271" y="3140760"/>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FBD36C7C-8078-6165-6D1D-7276CA1861FA}"/>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9887" y="4815216"/>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3;p20">
            <a:extLst>
              <a:ext uri="{FF2B5EF4-FFF2-40B4-BE49-F238E27FC236}">
                <a16:creationId xmlns:a16="http://schemas.microsoft.com/office/drawing/2014/main" id="{98D160E5-0DF0-EF57-D42A-E3AC6C069A0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9886" y="23323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922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8">
            <a:extLst>
              <a:ext uri="{FF2B5EF4-FFF2-40B4-BE49-F238E27FC236}">
                <a16:creationId xmlns:a16="http://schemas.microsoft.com/office/drawing/2014/main" id="{859AA2D0-3C6A-2A02-C7F5-0A7FD4AAD7AC}"/>
              </a:ext>
            </a:extLst>
          </p:cNvPr>
          <p:cNvSpPr/>
          <p:nvPr/>
        </p:nvSpPr>
        <p:spPr>
          <a:xfrm>
            <a:off x="5154613" y="1604963"/>
            <a:ext cx="5892800" cy="188436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Marcador de contenido 3">
            <a:extLst>
              <a:ext uri="{FF2B5EF4-FFF2-40B4-BE49-F238E27FC236}">
                <a16:creationId xmlns:a16="http://schemas.microsoft.com/office/drawing/2014/main" id="{13F9281C-46DF-ADDD-921D-F9661D92482D}"/>
              </a:ext>
            </a:extLst>
          </p:cNvPr>
          <p:cNvSpPr>
            <a:spLocks noGrp="1"/>
          </p:cNvSpPr>
          <p:nvPr>
            <p:ph sz="half" idx="1"/>
          </p:nvPr>
        </p:nvSpPr>
        <p:spPr>
          <a:xfrm>
            <a:off x="422278" y="2220068"/>
            <a:ext cx="3586160" cy="1719263"/>
          </a:xfrm>
        </p:spPr>
        <p:txBody>
          <a:bodyPr rtlCol="0">
            <a:normAutofit/>
          </a:bodyPr>
          <a:lstStyle/>
          <a:p>
            <a:pPr marL="0" indent="0" defTabSz="914377" fontAlgn="auto">
              <a:spcAft>
                <a:spcPts val="0"/>
              </a:spcAft>
              <a:buFont typeface="Arial" panose="020B0604020202020204" pitchFamily="34" charset="0"/>
              <a:buNone/>
              <a:defRPr/>
            </a:pPr>
            <a:r>
              <a:rPr lang="es-MX" sz="1400" dirty="0">
                <a:cs typeface="Arial Narrow"/>
                <a:sym typeface="Arial Narrow"/>
              </a:rPr>
              <a:t>IDEAM</a:t>
            </a:r>
            <a:r>
              <a:rPr lang="es-MX" sz="1400" dirty="0">
                <a:cs typeface="Times New Roman"/>
                <a:sym typeface="Times New Roman"/>
              </a:rPr>
              <a:t>  </a:t>
            </a:r>
            <a:r>
              <a:rPr lang="es-MX" sz="1400" dirty="0">
                <a:cs typeface="Arial Narrow"/>
                <a:sym typeface="Arial Narrow"/>
              </a:rPr>
              <a:t>comunica</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para</a:t>
            </a:r>
            <a:r>
              <a:rPr lang="es-MX" sz="1400" dirty="0">
                <a:cs typeface="Times New Roman"/>
                <a:sym typeface="Times New Roman"/>
              </a:rPr>
              <a:t> </a:t>
            </a:r>
            <a:r>
              <a:rPr lang="es-MX" sz="1400" dirty="0">
                <a:cs typeface="Arial Narrow"/>
                <a:sym typeface="Arial Narrow"/>
              </a:rPr>
              <a:t>la</a:t>
            </a:r>
            <a:r>
              <a:rPr lang="es-MX" sz="1400" dirty="0">
                <a:cs typeface="Times New Roman"/>
                <a:sym typeface="Times New Roman"/>
              </a:rPr>
              <a:t> </a:t>
            </a:r>
            <a:r>
              <a:rPr lang="es-MX" sz="1400" dirty="0">
                <a:cs typeface="Arial Narrow"/>
                <a:sym typeface="Arial Narrow"/>
              </a:rPr>
              <a:t>Gestión</a:t>
            </a:r>
            <a:r>
              <a:rPr lang="es-MX" sz="1400" dirty="0">
                <a:cs typeface="Times New Roman"/>
                <a:sym typeface="Times New Roman"/>
              </a:rPr>
              <a:t> </a:t>
            </a:r>
            <a:r>
              <a:rPr lang="es-MX" sz="1400" dirty="0">
                <a:cs typeface="Arial Narrow"/>
                <a:sym typeface="Arial Narrow"/>
              </a:rPr>
              <a:t>del</a:t>
            </a:r>
            <a:r>
              <a:rPr lang="es-MX" sz="1400" dirty="0">
                <a:cs typeface="Times New Roman"/>
                <a:sym typeface="Times New Roman"/>
              </a:rPr>
              <a:t> </a:t>
            </a:r>
            <a:r>
              <a:rPr lang="es-MX" sz="1400" dirty="0">
                <a:cs typeface="Arial Narrow"/>
                <a:sym typeface="Arial Narrow"/>
              </a:rPr>
              <a:t>Riesgo</a:t>
            </a:r>
            <a:r>
              <a:rPr lang="es-MX" sz="1400" dirty="0">
                <a:cs typeface="Times New Roman"/>
                <a:sym typeface="Times New Roman"/>
              </a:rPr>
              <a:t> </a:t>
            </a:r>
            <a:r>
              <a:rPr lang="es-MX" sz="1400" dirty="0">
                <a:cs typeface="Arial Narrow"/>
                <a:sym typeface="Arial Narrow"/>
              </a:rPr>
              <a:t>de</a:t>
            </a:r>
            <a:r>
              <a:rPr lang="es-MX" sz="1400" dirty="0">
                <a:cs typeface="Times New Roman"/>
                <a:sym typeface="Times New Roman"/>
              </a:rPr>
              <a:t> </a:t>
            </a:r>
            <a:r>
              <a:rPr lang="es-MX" sz="1400" dirty="0">
                <a:cs typeface="Arial Narrow"/>
                <a:sym typeface="Arial Narrow"/>
              </a:rPr>
              <a:t>Desastres</a:t>
            </a:r>
            <a:r>
              <a:rPr lang="es-MX" sz="1400" dirty="0">
                <a:cs typeface="Times New Roman"/>
                <a:sym typeface="Times New Roman"/>
              </a:rPr>
              <a:t> </a:t>
            </a:r>
            <a:r>
              <a:rPr lang="es-MX" sz="1400" dirty="0">
                <a:cs typeface="Arial Narrow"/>
                <a:sym typeface="Arial Narrow"/>
              </a:rPr>
              <a:t>(SNGRD)</a:t>
            </a:r>
            <a:r>
              <a:rPr lang="es-MX" sz="1400" dirty="0">
                <a:cs typeface="Times New Roman"/>
                <a:sym typeface="Times New Roman"/>
              </a:rPr>
              <a:t> </a:t>
            </a:r>
            <a:r>
              <a:rPr lang="es-MX" sz="1400" dirty="0">
                <a:cs typeface="Arial Narrow"/>
                <a:sym typeface="Arial Narrow"/>
              </a:rPr>
              <a:t>y</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Ambiental</a:t>
            </a:r>
            <a:r>
              <a:rPr lang="es-MX" sz="1400" dirty="0">
                <a:cs typeface="Times New Roman"/>
                <a:sym typeface="Times New Roman"/>
              </a:rPr>
              <a:t> </a:t>
            </a:r>
            <a:r>
              <a:rPr lang="es-MX" sz="1400" dirty="0">
                <a:cs typeface="Arial Narrow"/>
                <a:sym typeface="Arial Narrow"/>
              </a:rPr>
              <a:t>(SINA).</a:t>
            </a:r>
          </a:p>
          <a:p>
            <a:pPr marL="0" indent="0" defTabSz="914377" fontAlgn="auto">
              <a:spcAft>
                <a:spcPts val="0"/>
              </a:spcAft>
              <a:buFont typeface="Arial" panose="020B0604020202020204" pitchFamily="34" charset="0"/>
              <a:buNone/>
              <a:defRPr/>
            </a:pPr>
            <a:endParaRPr lang="es-CO" sz="1400" dirty="0">
              <a:cs typeface="Arial Narrow"/>
              <a:sym typeface="Arial Narrow"/>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Bogotá D.C., 08 de diciembre de 2024</a:t>
            </a:r>
            <a:endParaRPr lang="es-MX" sz="1200" b="1" dirty="0">
              <a:cs typeface="Arial"/>
              <a:sym typeface="Arial"/>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Hora de actualización 18:00 HLC</a:t>
            </a:r>
          </a:p>
        </p:txBody>
      </p:sp>
      <p:sp>
        <p:nvSpPr>
          <p:cNvPr id="5" name="Marcador de contenido 4">
            <a:extLst>
              <a:ext uri="{FF2B5EF4-FFF2-40B4-BE49-F238E27FC236}">
                <a16:creationId xmlns:a16="http://schemas.microsoft.com/office/drawing/2014/main" id="{5DB67511-7F38-9F99-2C0D-A6F84DABB955}"/>
              </a:ext>
            </a:extLst>
          </p:cNvPr>
          <p:cNvSpPr>
            <a:spLocks noGrp="1"/>
          </p:cNvSpPr>
          <p:nvPr>
            <p:ph sz="half" idx="2"/>
          </p:nvPr>
        </p:nvSpPr>
        <p:spPr>
          <a:xfrm>
            <a:off x="5283200" y="1744663"/>
            <a:ext cx="5546725" cy="1671637"/>
          </a:xfrm>
        </p:spPr>
        <p:txBody>
          <a:bodyPr rtlCol="0"/>
          <a:lstStyle/>
          <a:p>
            <a:pPr marL="0" indent="0" defTabSz="914377" fontAlgn="auto">
              <a:spcAft>
                <a:spcPts val="0"/>
              </a:spcAft>
              <a:buFont typeface="Arial" panose="020B0604020202020204" pitchFamily="34" charset="0"/>
              <a:buNone/>
              <a:defRPr/>
            </a:pPr>
            <a:r>
              <a:rPr lang="es-CO" sz="1200" b="1" dirty="0">
                <a:solidFill>
                  <a:srgbClr val="96BE53"/>
                </a:solidFill>
              </a:rPr>
              <a:t>CONTENIDO</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Condiciones Meteorológicas.</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Pronóstico de precipitación para las próximas seis (6) horas.</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Alertas Hidrológicas.</a:t>
            </a:r>
          </a:p>
          <a:p>
            <a:pPr marL="685783" lvl="1" indent="-228594" defTabSz="914377" fontAlgn="auto">
              <a:spcAft>
                <a:spcPts val="0"/>
              </a:spcAft>
              <a:buSzPts val="1400"/>
              <a:defRPr/>
            </a:pPr>
            <a:r>
              <a:rPr lang="es-MX" sz="1100" dirty="0">
                <a:cs typeface="Arial Narrow"/>
                <a:sym typeface="Arial Narrow"/>
              </a:rPr>
              <a:t>Seguimiento y Pronóstico de las Amenazas por Deslizamientos</a:t>
            </a:r>
          </a:p>
          <a:p>
            <a:pPr marL="685783" lvl="1" indent="-228594" defTabSz="914377" fontAlgn="auto">
              <a:spcAft>
                <a:spcPts val="0"/>
              </a:spcAft>
              <a:buSzPts val="1400"/>
              <a:defRPr/>
            </a:pPr>
            <a:r>
              <a:rPr lang="es-MX" sz="1100" dirty="0">
                <a:cs typeface="Arial Narrow"/>
                <a:sym typeface="Arial Narrow"/>
              </a:rPr>
              <a:t>Seguimiento y Pronóstico de las Amenazas por Incendios Alertas.</a:t>
            </a:r>
          </a:p>
          <a:p>
            <a:pPr marL="685783" lvl="1" indent="-228594" defTabSz="914377" fontAlgn="auto">
              <a:spcAft>
                <a:spcPts val="0"/>
              </a:spcAft>
              <a:buSzPts val="1400"/>
              <a:defRPr/>
            </a:pPr>
            <a:r>
              <a:rPr lang="es-MX" sz="1100" dirty="0">
                <a:cs typeface="Arial Narrow"/>
                <a:sym typeface="Arial Narrow"/>
              </a:rPr>
              <a:t>Meteomarinas vigentes Mar Caribe Colombiano.</a:t>
            </a:r>
          </a:p>
          <a:p>
            <a:pPr marL="685783" lvl="1" indent="-228594" defTabSz="914377" fontAlgn="auto">
              <a:spcAft>
                <a:spcPts val="0"/>
              </a:spcAft>
              <a:buSzPts val="1400"/>
              <a:defRPr/>
            </a:pPr>
            <a:r>
              <a:rPr lang="es-MX" sz="1100" dirty="0">
                <a:cs typeface="Arial Narrow"/>
                <a:sym typeface="Arial Narrow"/>
              </a:rPr>
              <a:t>Meteomarinas vigentes Océano Pacífico Nacional.</a:t>
            </a:r>
            <a:endParaRPr lang="es-MX" sz="1100" b="1" dirty="0"/>
          </a:p>
        </p:txBody>
      </p:sp>
      <p:sp>
        <p:nvSpPr>
          <p:cNvPr id="2" name="Título 1">
            <a:extLst>
              <a:ext uri="{FF2B5EF4-FFF2-40B4-BE49-F238E27FC236}">
                <a16:creationId xmlns:a16="http://schemas.microsoft.com/office/drawing/2014/main" id="{843151ED-AFCF-04DF-9CEC-4F69188CC0D7}"/>
              </a:ext>
            </a:extLst>
          </p:cNvPr>
          <p:cNvSpPr>
            <a:spLocks noGrp="1"/>
          </p:cNvSpPr>
          <p:nvPr>
            <p:ph type="title"/>
          </p:nvPr>
        </p:nvSpPr>
        <p:spPr>
          <a:xfrm>
            <a:off x="3271838" y="519113"/>
            <a:ext cx="6080125" cy="581025"/>
          </a:xfrm>
        </p:spPr>
        <p:txBody>
          <a:bodyPr rtlCol="0">
            <a:normAutofit fontScale="90000"/>
          </a:bodyPr>
          <a:lstStyle/>
          <a:p>
            <a:pPr algn="ctr" defTabSz="914377" fontAlgn="auto">
              <a:spcAft>
                <a:spcPts val="0"/>
              </a:spcAft>
              <a:defRPr/>
            </a:pPr>
            <a:r>
              <a:rPr lang="es-CO" sz="2400" b="1" dirty="0"/>
              <a:t>CONDICIONES HIDROMETEOROLÓGICAS ACTUALES</a:t>
            </a:r>
            <a:endParaRPr lang="es-MX" sz="2400" b="1" dirty="0"/>
          </a:p>
        </p:txBody>
      </p:sp>
      <p:sp>
        <p:nvSpPr>
          <p:cNvPr id="6" name="Rectángulo 5">
            <a:extLst>
              <a:ext uri="{FF2B5EF4-FFF2-40B4-BE49-F238E27FC236}">
                <a16:creationId xmlns:a16="http://schemas.microsoft.com/office/drawing/2014/main" id="{230EE1E1-2B19-8CE4-FD17-E7B5B6479FD6}"/>
              </a:ext>
            </a:extLst>
          </p:cNvPr>
          <p:cNvSpPr/>
          <p:nvPr/>
        </p:nvSpPr>
        <p:spPr>
          <a:xfrm>
            <a:off x="814388" y="4962525"/>
            <a:ext cx="2774950" cy="544513"/>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25991" name="CuadroTexto 6">
            <a:extLst>
              <a:ext uri="{FF2B5EF4-FFF2-40B4-BE49-F238E27FC236}">
                <a16:creationId xmlns:a16="http://schemas.microsoft.com/office/drawing/2014/main" id="{2D2BD161-BA7E-FBE6-26EE-0A82964E1B31}"/>
              </a:ext>
            </a:extLst>
          </p:cNvPr>
          <p:cNvSpPr txBox="1">
            <a:spLocks noChangeArrowheads="1"/>
          </p:cNvSpPr>
          <p:nvPr/>
        </p:nvSpPr>
        <p:spPr bwMode="auto">
          <a:xfrm>
            <a:off x="990600" y="4467225"/>
            <a:ext cx="242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000" b="1">
                <a:solidFill>
                  <a:srgbClr val="96BE53"/>
                </a:solidFill>
                <a:latin typeface="Verdana" panose="020B0604030504040204" pitchFamily="34" charset="0"/>
                <a:ea typeface="Verdana" panose="020B0604030504040204" pitchFamily="34" charset="0"/>
                <a:cs typeface="Verdana" panose="020B0604030504040204" pitchFamily="34" charset="0"/>
              </a:rPr>
              <a:t>Boletín No.</a:t>
            </a:r>
            <a:endParaRPr lang="es-MX" altLang="es-CO" sz="2000" b="1">
              <a:solidFill>
                <a:srgbClr val="96BE53"/>
              </a:solidFill>
              <a:latin typeface="Verdana" panose="020B0604030504040204" pitchFamily="34" charset="0"/>
              <a:ea typeface="Verdana" panose="020B0604030504040204" pitchFamily="34" charset="0"/>
              <a:cs typeface="Verdana" panose="020B0604030504040204" pitchFamily="34" charset="0"/>
            </a:endParaRPr>
          </a:p>
        </p:txBody>
      </p:sp>
      <p:sp>
        <p:nvSpPr>
          <p:cNvPr id="425992" name="CuadroTexto 7">
            <a:extLst>
              <a:ext uri="{FF2B5EF4-FFF2-40B4-BE49-F238E27FC236}">
                <a16:creationId xmlns:a16="http://schemas.microsoft.com/office/drawing/2014/main" id="{81846EF3-3ACA-B5CC-8A5B-3A83991A75FB}"/>
              </a:ext>
            </a:extLst>
          </p:cNvPr>
          <p:cNvSpPr txBox="1">
            <a:spLocks noChangeArrowheads="1"/>
          </p:cNvSpPr>
          <p:nvPr/>
        </p:nvSpPr>
        <p:spPr bwMode="auto">
          <a:xfrm>
            <a:off x="990600" y="5003800"/>
            <a:ext cx="242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rPr>
              <a:t>1029</a:t>
            </a:r>
            <a:endParaRPr lang="es-MX" alt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25993" name="Google Shape;482;p1">
            <a:extLst>
              <a:ext uri="{FF2B5EF4-FFF2-40B4-BE49-F238E27FC236}">
                <a16:creationId xmlns:a16="http://schemas.microsoft.com/office/drawing/2014/main" id="{BC9944A5-2067-D619-8782-321E8A823EFE}"/>
              </a:ext>
            </a:extLst>
          </p:cNvPr>
          <p:cNvSpPr>
            <a:spLocks noChangeArrowheads="1"/>
          </p:cNvSpPr>
          <p:nvPr/>
        </p:nvSpPr>
        <p:spPr bwMode="auto">
          <a:xfrm>
            <a:off x="4557713" y="3825875"/>
            <a:ext cx="1216025" cy="5238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4" name="Google Shape;485;p1">
            <a:extLst>
              <a:ext uri="{FF2B5EF4-FFF2-40B4-BE49-F238E27FC236}">
                <a16:creationId xmlns:a16="http://schemas.microsoft.com/office/drawing/2014/main" id="{9084ED2D-846E-43AC-1D30-0D5A2D5DA38E}"/>
              </a:ext>
            </a:extLst>
          </p:cNvPr>
          <p:cNvSpPr>
            <a:spLocks/>
          </p:cNvSpPr>
          <p:nvPr/>
        </p:nvSpPr>
        <p:spPr bwMode="auto">
          <a:xfrm>
            <a:off x="5995988" y="3722688"/>
            <a:ext cx="0" cy="74612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5" name="CuadroTexto 11">
            <a:extLst>
              <a:ext uri="{FF2B5EF4-FFF2-40B4-BE49-F238E27FC236}">
                <a16:creationId xmlns:a16="http://schemas.microsoft.com/office/drawing/2014/main" id="{82D0EA52-158F-D6FC-911D-AADF62E655D6}"/>
              </a:ext>
            </a:extLst>
          </p:cNvPr>
          <p:cNvSpPr txBox="1">
            <a:spLocks noChangeArrowheads="1"/>
          </p:cNvSpPr>
          <p:nvPr/>
        </p:nvSpPr>
        <p:spPr bwMode="auto">
          <a:xfrm>
            <a:off x="6172200" y="3722688"/>
            <a:ext cx="5491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425996" name="Google Shape;483;p1">
            <a:extLst>
              <a:ext uri="{FF2B5EF4-FFF2-40B4-BE49-F238E27FC236}">
                <a16:creationId xmlns:a16="http://schemas.microsoft.com/office/drawing/2014/main" id="{24D4C122-14BC-3261-0FF8-DAE1B578CA09}"/>
              </a:ext>
            </a:extLst>
          </p:cNvPr>
          <p:cNvSpPr>
            <a:spLocks noChangeArrowheads="1"/>
          </p:cNvSpPr>
          <p:nvPr/>
        </p:nvSpPr>
        <p:spPr bwMode="auto">
          <a:xfrm>
            <a:off x="4557713" y="4611688"/>
            <a:ext cx="1216025" cy="5095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7" name="Google Shape;486;p1">
            <a:extLst>
              <a:ext uri="{FF2B5EF4-FFF2-40B4-BE49-F238E27FC236}">
                <a16:creationId xmlns:a16="http://schemas.microsoft.com/office/drawing/2014/main" id="{95C7B266-3843-F2AD-9023-06B40B9C34BE}"/>
              </a:ext>
            </a:extLst>
          </p:cNvPr>
          <p:cNvSpPr>
            <a:spLocks/>
          </p:cNvSpPr>
          <p:nvPr/>
        </p:nvSpPr>
        <p:spPr bwMode="auto">
          <a:xfrm flipH="1">
            <a:off x="5949950" y="4640263"/>
            <a:ext cx="46038" cy="481012"/>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8" name="CuadroTexto 14">
            <a:extLst>
              <a:ext uri="{FF2B5EF4-FFF2-40B4-BE49-F238E27FC236}">
                <a16:creationId xmlns:a16="http://schemas.microsoft.com/office/drawing/2014/main" id="{856B5A82-2392-E75C-B54C-4A91F3C88804}"/>
              </a:ext>
            </a:extLst>
          </p:cNvPr>
          <p:cNvSpPr txBox="1">
            <a:spLocks noChangeArrowheads="1"/>
          </p:cNvSpPr>
          <p:nvPr/>
        </p:nvSpPr>
        <p:spPr bwMode="auto">
          <a:xfrm>
            <a:off x="6172200" y="4573588"/>
            <a:ext cx="5491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5999" name="Google Shape;484;p1">
            <a:extLst>
              <a:ext uri="{FF2B5EF4-FFF2-40B4-BE49-F238E27FC236}">
                <a16:creationId xmlns:a16="http://schemas.microsoft.com/office/drawing/2014/main" id="{A438AC61-C3C9-0AA1-4BCB-B89A78C7F61B}"/>
              </a:ext>
            </a:extLst>
          </p:cNvPr>
          <p:cNvSpPr>
            <a:spLocks noChangeArrowheads="1"/>
          </p:cNvSpPr>
          <p:nvPr/>
        </p:nvSpPr>
        <p:spPr bwMode="auto">
          <a:xfrm>
            <a:off x="4541838" y="5291138"/>
            <a:ext cx="1216025" cy="5048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6000" name="Google Shape;487;p1">
            <a:extLst>
              <a:ext uri="{FF2B5EF4-FFF2-40B4-BE49-F238E27FC236}">
                <a16:creationId xmlns:a16="http://schemas.microsoft.com/office/drawing/2014/main" id="{C10E154E-864B-7172-94F5-6DED2D006885}"/>
              </a:ext>
            </a:extLst>
          </p:cNvPr>
          <p:cNvSpPr>
            <a:spLocks/>
          </p:cNvSpPr>
          <p:nvPr/>
        </p:nvSpPr>
        <p:spPr bwMode="auto">
          <a:xfrm>
            <a:off x="5980113" y="5302250"/>
            <a:ext cx="0" cy="473075"/>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1" name="CuadroTexto 17">
            <a:extLst>
              <a:ext uri="{FF2B5EF4-FFF2-40B4-BE49-F238E27FC236}">
                <a16:creationId xmlns:a16="http://schemas.microsoft.com/office/drawing/2014/main" id="{C9208792-586D-C55F-B597-8B925679DDCD}"/>
              </a:ext>
            </a:extLst>
          </p:cNvPr>
          <p:cNvSpPr txBox="1">
            <a:spLocks noChangeArrowheads="1"/>
          </p:cNvSpPr>
          <p:nvPr/>
        </p:nvSpPr>
        <p:spPr bwMode="auto">
          <a:xfrm>
            <a:off x="6172200" y="5251450"/>
            <a:ext cx="5491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dirty="0">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6002" name="Google Shape;488;p1">
            <a:extLst>
              <a:ext uri="{FF2B5EF4-FFF2-40B4-BE49-F238E27FC236}">
                <a16:creationId xmlns:a16="http://schemas.microsoft.com/office/drawing/2014/main" id="{068F553E-889B-5F81-B1C1-E33317E73478}"/>
              </a:ext>
            </a:extLst>
          </p:cNvPr>
          <p:cNvSpPr>
            <a:spLocks/>
          </p:cNvSpPr>
          <p:nvPr/>
        </p:nvSpPr>
        <p:spPr bwMode="auto">
          <a:xfrm>
            <a:off x="5980113" y="5924550"/>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3" name="CuadroTexto 19">
            <a:extLst>
              <a:ext uri="{FF2B5EF4-FFF2-40B4-BE49-F238E27FC236}">
                <a16:creationId xmlns:a16="http://schemas.microsoft.com/office/drawing/2014/main" id="{08AD08D2-DC0E-BF82-084B-B747EF708594}"/>
              </a:ext>
            </a:extLst>
          </p:cNvPr>
          <p:cNvSpPr txBox="1">
            <a:spLocks noChangeArrowheads="1"/>
          </p:cNvSpPr>
          <p:nvPr/>
        </p:nvSpPr>
        <p:spPr bwMode="auto">
          <a:xfrm>
            <a:off x="6172200" y="5881688"/>
            <a:ext cx="5491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21" name="Rectángulo 20">
            <a:extLst>
              <a:ext uri="{FF2B5EF4-FFF2-40B4-BE49-F238E27FC236}">
                <a16:creationId xmlns:a16="http://schemas.microsoft.com/office/drawing/2014/main" id="{9FE101CD-1A38-71A4-E44E-81628DCF05EA}"/>
              </a:ext>
            </a:extLst>
          </p:cNvPr>
          <p:cNvSpPr/>
          <p:nvPr/>
        </p:nvSpPr>
        <p:spPr>
          <a:xfrm>
            <a:off x="2816225" y="6396138"/>
            <a:ext cx="6535738" cy="296862"/>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CO" sz="1100" b="1" dirty="0">
                <a:solidFill>
                  <a:srgbClr val="FFFFFF"/>
                </a:solidFill>
                <a:latin typeface="Verdana" panose="020B0604030504040204" pitchFamily="34" charset="0"/>
                <a:ea typeface="Verdana" panose="020B0604030504040204" pitchFamily="34" charset="0"/>
                <a:cs typeface="Arial Narrow"/>
                <a:sym typeface="Arial Narrow"/>
              </a:rPr>
              <a:t>Alertas vigentes hasta: </a:t>
            </a:r>
            <a:r>
              <a:rPr lang="pt-BR" sz="1100" b="1" dirty="0">
                <a:solidFill>
                  <a:srgbClr val="FFFFFF"/>
                </a:solidFill>
                <a:latin typeface="Verdana" panose="020B0604030504040204" pitchFamily="34" charset="0"/>
                <a:ea typeface="Verdana" panose="020B0604030504040204" pitchFamily="34" charset="0"/>
                <a:cs typeface="Arial Narrow"/>
                <a:sym typeface="Arial Narrow"/>
              </a:rPr>
              <a:t>09 de </a:t>
            </a:r>
            <a:r>
              <a:rPr lang="es-CO" sz="1100" b="1" dirty="0">
                <a:solidFill>
                  <a:srgbClr val="FFFFFF"/>
                </a:solidFill>
                <a:latin typeface="Verdana" panose="020B0604030504040204" pitchFamily="34" charset="0"/>
                <a:ea typeface="Verdana" panose="020B0604030504040204" pitchFamily="34" charset="0"/>
                <a:cs typeface="Arial Narrow"/>
                <a:sym typeface="Arial Narrow"/>
              </a:rPr>
              <a:t>diciembre </a:t>
            </a:r>
            <a:r>
              <a:rPr lang="pt-BR" sz="1100" b="1" dirty="0">
                <a:solidFill>
                  <a:srgbClr val="FFFFFF"/>
                </a:solidFill>
                <a:latin typeface="Verdana" panose="020B0604030504040204" pitchFamily="34" charset="0"/>
                <a:ea typeface="Verdana" panose="020B0604030504040204" pitchFamily="34" charset="0"/>
                <a:cs typeface="Arial Narrow"/>
                <a:sym typeface="Arial Narrow"/>
              </a:rPr>
              <a:t>de 2024 00:00 HLC</a:t>
            </a:r>
            <a:endParaRPr lang="es-CO" sz="1100" dirty="0">
              <a:solidFill>
                <a:srgbClr val="000000"/>
              </a:solidFill>
              <a:latin typeface="Verdana" panose="020B0604030504040204" pitchFamily="34" charset="0"/>
              <a:ea typeface="Verdana" panose="020B0604030504040204" pitchFamily="34" charset="0"/>
              <a:cs typeface="Arial Narrow"/>
              <a:sym typeface="Arial Narrow"/>
            </a:endParaRPr>
          </a:p>
        </p:txBody>
      </p:sp>
      <p:cxnSp>
        <p:nvCxnSpPr>
          <p:cNvPr id="23" name="Conector recto 22">
            <a:extLst>
              <a:ext uri="{FF2B5EF4-FFF2-40B4-BE49-F238E27FC236}">
                <a16:creationId xmlns:a16="http://schemas.microsoft.com/office/drawing/2014/main" id="{313B82AC-DB03-5257-04A4-8FCD5DC79587}"/>
              </a:ext>
            </a:extLst>
          </p:cNvPr>
          <p:cNvCxnSpPr/>
          <p:nvPr/>
        </p:nvCxnSpPr>
        <p:spPr>
          <a:xfrm>
            <a:off x="4283075" y="1604963"/>
            <a:ext cx="0" cy="4410075"/>
          </a:xfrm>
          <a:prstGeom prst="line">
            <a:avLst/>
          </a:prstGeom>
          <a:ln w="19050">
            <a:solidFill>
              <a:srgbClr val="96BE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0C91F-10A4-4199-DE07-EEA7E679D180}"/>
            </a:ext>
          </a:extLst>
        </p:cNvPr>
        <p:cNvGrpSpPr/>
        <p:nvPr/>
      </p:nvGrpSpPr>
      <p:grpSpPr>
        <a:xfrm>
          <a:off x="0" y="0"/>
          <a:ext cx="0" cy="0"/>
          <a:chOff x="0" y="0"/>
          <a:chExt cx="0" cy="0"/>
        </a:xfrm>
      </p:grpSpPr>
      <p:pic>
        <p:nvPicPr>
          <p:cNvPr id="447490" name="Google Shape;3193;p21">
            <a:extLst>
              <a:ext uri="{FF2B5EF4-FFF2-40B4-BE49-F238E27FC236}">
                <a16:creationId xmlns:a16="http://schemas.microsoft.com/office/drawing/2014/main" id="{0F049DC2-5E34-B254-6BB4-16BC6F5CF876}"/>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93012" y="1062116"/>
            <a:ext cx="4237037" cy="548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Google Shape;3335;p26">
            <a:extLst>
              <a:ext uri="{FF2B5EF4-FFF2-40B4-BE49-F238E27FC236}">
                <a16:creationId xmlns:a16="http://schemas.microsoft.com/office/drawing/2014/main" id="{DCFDFFA2-48CE-1B20-5C5B-C5ED3B5E9D6B}"/>
              </a:ext>
            </a:extLst>
          </p:cNvPr>
          <p:cNvGraphicFramePr/>
          <p:nvPr>
            <p:extLst>
              <p:ext uri="{D42A27DB-BD31-4B8C-83A1-F6EECF244321}">
                <p14:modId xmlns:p14="http://schemas.microsoft.com/office/powerpoint/2010/main" val="4052635070"/>
              </p:ext>
            </p:extLst>
          </p:nvPr>
        </p:nvGraphicFramePr>
        <p:xfrm>
          <a:off x="4439777" y="1420085"/>
          <a:ext cx="7527925" cy="3555562"/>
        </p:xfrm>
        <a:graphic>
          <a:graphicData uri="http://schemas.openxmlformats.org/drawingml/2006/table">
            <a:tbl>
              <a:tblPr>
                <a:noFill/>
              </a:tblPr>
              <a:tblGrid>
                <a:gridCol w="592041">
                  <a:extLst>
                    <a:ext uri="{9D8B030D-6E8A-4147-A177-3AD203B41FA5}">
                      <a16:colId xmlns:a16="http://schemas.microsoft.com/office/drawing/2014/main" val="20000"/>
                    </a:ext>
                  </a:extLst>
                </a:gridCol>
                <a:gridCol w="1032243">
                  <a:extLst>
                    <a:ext uri="{9D8B030D-6E8A-4147-A177-3AD203B41FA5}">
                      <a16:colId xmlns:a16="http://schemas.microsoft.com/office/drawing/2014/main" val="20001"/>
                    </a:ext>
                  </a:extLst>
                </a:gridCol>
                <a:gridCol w="1297195">
                  <a:extLst>
                    <a:ext uri="{9D8B030D-6E8A-4147-A177-3AD203B41FA5}">
                      <a16:colId xmlns:a16="http://schemas.microsoft.com/office/drawing/2014/main" val="20002"/>
                    </a:ext>
                  </a:extLst>
                </a:gridCol>
                <a:gridCol w="4606446">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Alerta</a:t>
                      </a:r>
                      <a:endParaRPr sz="900" u="none" strike="noStrike" cap="none" dirty="0">
                        <a:latin typeface="Verdana"/>
                        <a:ea typeface="Verdana"/>
                        <a:cs typeface="Verdana"/>
                        <a:sym typeface="Verdana"/>
                      </a:endParaRPr>
                    </a:p>
                  </a:txBody>
                  <a:tcPr marL="91450" marR="91450" marT="45679" marB="4567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Zona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Subzona o </a:t>
                      </a:r>
                      <a:endParaRPr sz="900" u="none" strike="noStrike" cap="none" dirty="0">
                        <a:latin typeface="Verdana"/>
                        <a:ea typeface="Verdana"/>
                        <a:cs typeface="Verdana"/>
                        <a:sym typeface="Verdana"/>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Cuenca Hidrográfica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a:ea typeface="Verdana"/>
                          <a:cs typeface="Verdana"/>
                          <a:sym typeface="Verdana"/>
                        </a:rPr>
                        <a:t>Descripción de la alerta hidrológica</a:t>
                      </a:r>
                      <a:endParaRPr sz="900" u="none" strike="noStrike" cap="none" dirty="0">
                        <a:latin typeface="Verdana"/>
                        <a:ea typeface="Verdana"/>
                        <a:cs typeface="Verdana"/>
                        <a:sym typeface="Verdana"/>
                      </a:endParaRPr>
                    </a:p>
                  </a:txBody>
                  <a:tcPr marL="91450" marR="91450" marT="45679" marB="45679" anchor="ctr">
                    <a:lnL w="9525" cap="flat" cmpd="sng">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Alto Patía y sus afluentes, particularmente en los ríos Timbío, Quilcacé y Guabas, y las quebradas Sachamates, San Gandinga, Las Tallas y El Águila. Se recomienda especial atención en los municipios de El Tambo, Patía, Mercaderes y Balboa (Cauca), y Leiva (Nariño). </a:t>
                      </a:r>
                      <a:r>
                        <a:rPr lang="es-ES" sz="900" b="1" u="none" strike="noStrike" dirty="0">
                          <a:latin typeface="Verdana" panose="020B0604030504040204" pitchFamily="34" charset="0"/>
                          <a:ea typeface="Verdana" panose="020B0604030504040204" pitchFamily="34" charset="0"/>
                          <a:cs typeface="Arial Narrow"/>
                          <a:sym typeface="Arial Narrow"/>
                        </a:rPr>
                        <a:t>Nota: </a:t>
                      </a:r>
                      <a:r>
                        <a:rPr lang="es-ES" sz="900" u="none" strike="noStrike" dirty="0">
                          <a:latin typeface="Verdana" panose="020B0604030504040204" pitchFamily="34" charset="0"/>
                          <a:ea typeface="Verdana" panose="020B0604030504040204" pitchFamily="34" charset="0"/>
                          <a:cs typeface="Arial Narrow"/>
                          <a:sym typeface="Arial Narrow"/>
                        </a:rPr>
                        <a:t>Se presenta desbordamiento de la quebrada Aguas Claritas, municipio de El Tambo – Cauca</a:t>
                      </a:r>
                      <a:r>
                        <a:rPr lang="es-ES" sz="900" u="none" strike="noStrike" cap="none" dirty="0">
                          <a:latin typeface="Verdana" panose="020B0604030504040204" pitchFamily="34" charset="0"/>
                          <a:ea typeface="Verdana" panose="020B0604030504040204" pitchFamily="34" charset="0"/>
                          <a:cs typeface="Arial Narrow"/>
                          <a:sym typeface="Arial Narrow"/>
                        </a:rPr>
                        <a:t> (06/12/2024)</a:t>
                      </a:r>
                      <a:endParaRPr sz="900" dirty="0">
                        <a:latin typeface="Verdana" panose="020B0604030504040204" pitchFamily="34" charset="0"/>
                        <a:ea typeface="Verdana" panose="020B0604030504040204" pitchFamily="34" charset="0"/>
                      </a:endParaRPr>
                    </a:p>
                  </a:txBody>
                  <a:tcPr marL="91442" marR="91442" marT="45678" marB="45678"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513831128"/>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Jorge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San Jorge y sus afluentes, especialmente en los ríos San Pedro, Mazamorras y Pancitará, y las quebradas San Gandinga, Salinas, Cascadas y Buenavista. Especial atención en los municipios de Almaguer, Sucre, Mercaderes y Bolívar, La Sierra, San Sebastián y La Vega (Cauca).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48015908"/>
                  </a:ext>
                </a:extLst>
              </a:tr>
              <a:tr h="612000">
                <a:tc>
                  <a:txBody>
                    <a:bodyPr/>
                    <a:lstStyle/>
                    <a:p>
                      <a:pPr marL="0" marR="0" lvl="0" indent="0" algn="ctr" rtl="0">
                        <a:lnSpc>
                          <a:spcPct val="107000"/>
                        </a:lnSpc>
                        <a:spcBef>
                          <a:spcPts val="0"/>
                        </a:spcBef>
                        <a:spcAft>
                          <a:spcPts val="0"/>
                        </a:spcAft>
                        <a:buClr>
                          <a:schemeClr val="dk1"/>
                        </a:buClr>
                        <a:buSzPts val="800"/>
                        <a:buFont typeface="Calibri"/>
                        <a:buNone/>
                      </a:pPr>
                      <a:endParaRPr sz="800" u="none" strike="noStrike" cap="none" dirty="0">
                        <a:solidFill>
                          <a:srgbClr val="FFFFFF"/>
                        </a:solidFill>
                        <a:latin typeface="Verdana"/>
                        <a:ea typeface="Verdana"/>
                        <a:cs typeface="Verdana"/>
                        <a:sym typeface="Verdana"/>
                      </a:endParaRPr>
                    </a:p>
                  </a:txBody>
                  <a:tcPr marL="91425" marR="91425" marT="45704" marB="45704"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Mayo, aportante al alto Patía al 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ororiente del departamento de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Nariño. Especial atención en el municipio de San</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Pablo (Nariño).</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90031948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Juananbú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Juananbú y sus afluentes (aportantes al Alto Patía - Nariño), especialmente el río Pasto y la quebrada El Royo. Se recomienda especial atención en los municipios de Pasto, San Bernardo y Chachagüi (Nariño).</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32247228"/>
                  </a:ext>
                </a:extLst>
              </a:tr>
            </a:tbl>
          </a:graphicData>
        </a:graphic>
      </p:graphicFrame>
      <p:pic>
        <p:nvPicPr>
          <p:cNvPr id="447536" name="Google Shape;3180;p20" descr="Recurso 39.png">
            <a:extLst>
              <a:ext uri="{FF2B5EF4-FFF2-40B4-BE49-F238E27FC236}">
                <a16:creationId xmlns:a16="http://schemas.microsoft.com/office/drawing/2014/main" id="{59868CEC-86D5-8FB5-8C48-01B876DC3B3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7" name="Google Shape;3182;p20">
            <a:extLst>
              <a:ext uri="{FF2B5EF4-FFF2-40B4-BE49-F238E27FC236}">
                <a16:creationId xmlns:a16="http://schemas.microsoft.com/office/drawing/2014/main" id="{7FAECE24-BEAE-73DF-5DBC-8C546F4BDE1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38" name="Google Shape;5325;p223">
            <a:extLst>
              <a:ext uri="{FF2B5EF4-FFF2-40B4-BE49-F238E27FC236}">
                <a16:creationId xmlns:a16="http://schemas.microsoft.com/office/drawing/2014/main" id="{C795C0C2-0130-A326-9CE6-A712F06D98C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39" name="Google Shape;349;p9">
            <a:extLst>
              <a:ext uri="{FF2B5EF4-FFF2-40B4-BE49-F238E27FC236}">
                <a16:creationId xmlns:a16="http://schemas.microsoft.com/office/drawing/2014/main" id="{139880BB-D894-8422-9E50-9E11EFDBE0FE}"/>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47540" name="Google Shape;353;p9" descr="Recurso 37.png">
            <a:extLst>
              <a:ext uri="{FF2B5EF4-FFF2-40B4-BE49-F238E27FC236}">
                <a16:creationId xmlns:a16="http://schemas.microsoft.com/office/drawing/2014/main" id="{21A8072A-E788-B2C4-4D03-7EBDDD37FA5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7541" name="Google Shape;158;p1" descr="Recurso 37.png">
            <a:extLst>
              <a:ext uri="{FF2B5EF4-FFF2-40B4-BE49-F238E27FC236}">
                <a16:creationId xmlns:a16="http://schemas.microsoft.com/office/drawing/2014/main" id="{0B56851D-4CE2-60F9-F555-F00D4A729A60}"/>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47542" name="Google Shape;348;p9">
            <a:extLst>
              <a:ext uri="{FF2B5EF4-FFF2-40B4-BE49-F238E27FC236}">
                <a16:creationId xmlns:a16="http://schemas.microsoft.com/office/drawing/2014/main" id="{62B518CA-CA1D-FCFA-A5EE-5100ED4ECA3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3" name="Google Shape;349;p9">
            <a:extLst>
              <a:ext uri="{FF2B5EF4-FFF2-40B4-BE49-F238E27FC236}">
                <a16:creationId xmlns:a16="http://schemas.microsoft.com/office/drawing/2014/main" id="{68EE675E-94DD-32BB-8C27-A67F4A7F13D8}"/>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4" name="Google Shape;351;p9" descr="Recurso 32.png">
            <a:extLst>
              <a:ext uri="{FF2B5EF4-FFF2-40B4-BE49-F238E27FC236}">
                <a16:creationId xmlns:a16="http://schemas.microsoft.com/office/drawing/2014/main" id="{0AA6833E-93DD-82D7-6DF8-8F54D85E103B}"/>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5" name="Google Shape;352;p9">
            <a:extLst>
              <a:ext uri="{FF2B5EF4-FFF2-40B4-BE49-F238E27FC236}">
                <a16:creationId xmlns:a16="http://schemas.microsoft.com/office/drawing/2014/main" id="{6546BF07-FA3B-4BAC-A67B-3A9CFC2686A7}"/>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546" name="Google Shape;353;p9" descr="Recurso 37.png">
            <a:extLst>
              <a:ext uri="{FF2B5EF4-FFF2-40B4-BE49-F238E27FC236}">
                <a16:creationId xmlns:a16="http://schemas.microsoft.com/office/drawing/2014/main" id="{C728035C-512C-2EED-7D55-FB6AC779D79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47547" name="Google Shape;354;p9" descr="Recurso 31.png">
            <a:extLst>
              <a:ext uri="{FF2B5EF4-FFF2-40B4-BE49-F238E27FC236}">
                <a16:creationId xmlns:a16="http://schemas.microsoft.com/office/drawing/2014/main" id="{2BDFEC86-C4B1-5E65-E845-450D279B5CA9}"/>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549" name="Google Shape;3183;p20">
            <a:extLst>
              <a:ext uri="{FF2B5EF4-FFF2-40B4-BE49-F238E27FC236}">
                <a16:creationId xmlns:a16="http://schemas.microsoft.com/office/drawing/2014/main" id="{CD669863-CC0F-7A25-C4B8-6D454B09A885}"/>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750" y="55832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B02BB045-F39C-3340-1F76-9DB2CB3EDC6D}"/>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C4232D85-B22B-6E4A-4F1E-7627E9D2686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F5DF0367-8F7B-1C3B-96F5-1B2C30ABB748}"/>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457572" y="5258052"/>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0E9ED4A7-C3FF-CF14-D107-661242E0BC8B}"/>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 name="Google Shape;158;p1" descr="Recurso 37.png">
            <a:extLst>
              <a:ext uri="{FF2B5EF4-FFF2-40B4-BE49-F238E27FC236}">
                <a16:creationId xmlns:a16="http://schemas.microsoft.com/office/drawing/2014/main" id="{779303DC-5A9C-6807-B2FF-5C4E7139054A}"/>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226982" y="5448300"/>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33FF7029-D2E7-5A01-1DD5-9A81F22C5892}"/>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136367" y="5735575"/>
            <a:ext cx="2667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979A7C39-77BD-6E85-3150-F7990FAB6EF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15054" y="311506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BFA19C6D-8030-13CB-B99D-AD70EFCFD818}"/>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7515" y="3810404"/>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3;p20">
            <a:extLst>
              <a:ext uri="{FF2B5EF4-FFF2-40B4-BE49-F238E27FC236}">
                <a16:creationId xmlns:a16="http://schemas.microsoft.com/office/drawing/2014/main" id="{EC67682E-B28D-57F4-C022-AFAE4243732A}"/>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7515" y="2079976"/>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4D2646A2-851E-06B9-D8DA-39DCCA409DDF}"/>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2269717" y="506780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3;p20">
            <a:extLst>
              <a:ext uri="{FF2B5EF4-FFF2-40B4-BE49-F238E27FC236}">
                <a16:creationId xmlns:a16="http://schemas.microsoft.com/office/drawing/2014/main" id="{0CFB8960-3F9B-A4A4-B23F-A0A9DCDCA03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7515" y="4444929"/>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646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4D831-2276-2CF8-D2C6-998B76DA3E54}"/>
            </a:ext>
          </a:extLst>
        </p:cNvPr>
        <p:cNvGrpSpPr/>
        <p:nvPr/>
      </p:nvGrpSpPr>
      <p:grpSpPr>
        <a:xfrm>
          <a:off x="0" y="0"/>
          <a:ext cx="0" cy="0"/>
          <a:chOff x="0" y="0"/>
          <a:chExt cx="0" cy="0"/>
        </a:xfrm>
      </p:grpSpPr>
      <p:pic>
        <p:nvPicPr>
          <p:cNvPr id="455682" name="Imagen 5" descr="Mapa&#10;&#10;Descripción generada automáticamente">
            <a:extLst>
              <a:ext uri="{FF2B5EF4-FFF2-40B4-BE49-F238E27FC236}">
                <a16:creationId xmlns:a16="http://schemas.microsoft.com/office/drawing/2014/main" id="{211E04B4-08A0-C233-FEC8-E340F68CCAE0}"/>
              </a:ext>
            </a:extLst>
          </p:cNvPr>
          <p:cNvPicPr>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155575" y="1185863"/>
            <a:ext cx="4103688" cy="531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83" name="Google Shape;3183;p20">
            <a:extLst>
              <a:ext uri="{FF2B5EF4-FFF2-40B4-BE49-F238E27FC236}">
                <a16:creationId xmlns:a16="http://schemas.microsoft.com/office/drawing/2014/main" id="{EB2E77B7-F9A7-D2F3-746C-ED74E2F64E0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84" name="Google Shape;5325;p223">
            <a:extLst>
              <a:ext uri="{FF2B5EF4-FFF2-40B4-BE49-F238E27FC236}">
                <a16:creationId xmlns:a16="http://schemas.microsoft.com/office/drawing/2014/main" id="{29EC635D-ADB2-3962-AAF9-01E69F78B0E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5685" name="Google Shape;349;p9">
            <a:extLst>
              <a:ext uri="{FF2B5EF4-FFF2-40B4-BE49-F238E27FC236}">
                <a16:creationId xmlns:a16="http://schemas.microsoft.com/office/drawing/2014/main" id="{48F8B3B6-6394-08BF-5AFC-F8335F841061}"/>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5686" name="Google Shape;353;p9" descr="Recurso 37.png">
            <a:extLst>
              <a:ext uri="{FF2B5EF4-FFF2-40B4-BE49-F238E27FC236}">
                <a16:creationId xmlns:a16="http://schemas.microsoft.com/office/drawing/2014/main" id="{AC3824C0-EE4B-E1C3-F256-F1D0F018E49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5687" name="Google Shape;158;p1" descr="Recurso 37.png">
            <a:extLst>
              <a:ext uri="{FF2B5EF4-FFF2-40B4-BE49-F238E27FC236}">
                <a16:creationId xmlns:a16="http://schemas.microsoft.com/office/drawing/2014/main" id="{C5DF697F-81E2-5D8A-43A1-E0B80E480BBF}"/>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5688" name="Google Shape;348;p9">
            <a:extLst>
              <a:ext uri="{FF2B5EF4-FFF2-40B4-BE49-F238E27FC236}">
                <a16:creationId xmlns:a16="http://schemas.microsoft.com/office/drawing/2014/main" id="{8E23A9AC-B2AA-E92A-7882-F82B2ADD67F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89" name="Google Shape;349;p9">
            <a:extLst>
              <a:ext uri="{FF2B5EF4-FFF2-40B4-BE49-F238E27FC236}">
                <a16:creationId xmlns:a16="http://schemas.microsoft.com/office/drawing/2014/main" id="{73F0FB7E-C61D-9387-A863-6FE51D4550C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0" name="Google Shape;350;p9">
            <a:extLst>
              <a:ext uri="{FF2B5EF4-FFF2-40B4-BE49-F238E27FC236}">
                <a16:creationId xmlns:a16="http://schemas.microsoft.com/office/drawing/2014/main" id="{CB61C88C-9DC5-C54C-9392-22829AD78446}"/>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1" name="Google Shape;351;p9" descr="Recurso 32.png">
            <a:extLst>
              <a:ext uri="{FF2B5EF4-FFF2-40B4-BE49-F238E27FC236}">
                <a16:creationId xmlns:a16="http://schemas.microsoft.com/office/drawing/2014/main" id="{9ED9EB22-C615-60BB-5160-8B3C364DFBD9}"/>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2" name="Google Shape;352;p9">
            <a:extLst>
              <a:ext uri="{FF2B5EF4-FFF2-40B4-BE49-F238E27FC236}">
                <a16:creationId xmlns:a16="http://schemas.microsoft.com/office/drawing/2014/main" id="{B9196197-D83E-DD09-0A2C-799E7D057F50}"/>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5693" name="Google Shape;353;p9" descr="Recurso 37.png">
            <a:extLst>
              <a:ext uri="{FF2B5EF4-FFF2-40B4-BE49-F238E27FC236}">
                <a16:creationId xmlns:a16="http://schemas.microsoft.com/office/drawing/2014/main" id="{4A429826-FBCB-90E4-B5E6-1BA3AA08651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5694" name="Google Shape;354;p9" descr="Recurso 31.png">
            <a:extLst>
              <a:ext uri="{FF2B5EF4-FFF2-40B4-BE49-F238E27FC236}">
                <a16:creationId xmlns:a16="http://schemas.microsoft.com/office/drawing/2014/main" id="{CBB00D24-2361-1487-448E-1CFC58C1DB76}"/>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5" name="Google Shape;158;p1" descr="Recurso 37.png">
            <a:extLst>
              <a:ext uri="{FF2B5EF4-FFF2-40B4-BE49-F238E27FC236}">
                <a16:creationId xmlns:a16="http://schemas.microsoft.com/office/drawing/2014/main" id="{02FBAFDE-7334-81E8-DC90-83CE48E80349}"/>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6" name="Google Shape;3182;p20">
            <a:extLst>
              <a:ext uri="{FF2B5EF4-FFF2-40B4-BE49-F238E27FC236}">
                <a16:creationId xmlns:a16="http://schemas.microsoft.com/office/drawing/2014/main" id="{8AAFF5F8-2DE8-476C-E625-426596915DFA}"/>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8975" y="509428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97" name="Google Shape;3203;p21" descr="Recurso 25.png">
            <a:extLst>
              <a:ext uri="{FF2B5EF4-FFF2-40B4-BE49-F238E27FC236}">
                <a16:creationId xmlns:a16="http://schemas.microsoft.com/office/drawing/2014/main" id="{F08909D4-212A-0053-5E43-5685BFFCED1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199C883A-9D01-CB25-C54C-8BDC28E008B5}"/>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5" name="Google Shape;3899;p160" descr="Recurso 39.png">
            <a:extLst>
              <a:ext uri="{FF2B5EF4-FFF2-40B4-BE49-F238E27FC236}">
                <a16:creationId xmlns:a16="http://schemas.microsoft.com/office/drawing/2014/main" id="{C1CEFE3B-56D4-6DA6-D9FB-5900509F0D8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46813" y="3159125"/>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6360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150CB-9C7B-C3D5-1988-45D0D7C21171}"/>
            </a:ext>
          </a:extLst>
        </p:cNvPr>
        <p:cNvGrpSpPr/>
        <p:nvPr/>
      </p:nvGrpSpPr>
      <p:grpSpPr>
        <a:xfrm>
          <a:off x="0" y="0"/>
          <a:ext cx="0" cy="0"/>
          <a:chOff x="0" y="0"/>
          <a:chExt cx="0" cy="0"/>
        </a:xfrm>
      </p:grpSpPr>
      <p:pic>
        <p:nvPicPr>
          <p:cNvPr id="457775" name="Google Shape;3304;p25">
            <a:extLst>
              <a:ext uri="{FF2B5EF4-FFF2-40B4-BE49-F238E27FC236}">
                <a16:creationId xmlns:a16="http://schemas.microsoft.com/office/drawing/2014/main" id="{F774DF7E-DB01-9739-FA0D-8FA1B2D8D244}"/>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70016" y="1137236"/>
            <a:ext cx="4184015" cy="5415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76" name="Google Shape;3180;p20" descr="Recurso 39.png">
            <a:extLst>
              <a:ext uri="{FF2B5EF4-FFF2-40B4-BE49-F238E27FC236}">
                <a16:creationId xmlns:a16="http://schemas.microsoft.com/office/drawing/2014/main" id="{C8F92E5A-1099-B2F1-EBDE-C6931128572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77" name="Google Shape;5325;p223">
            <a:extLst>
              <a:ext uri="{FF2B5EF4-FFF2-40B4-BE49-F238E27FC236}">
                <a16:creationId xmlns:a16="http://schemas.microsoft.com/office/drawing/2014/main" id="{6F1D61AE-668E-0CB9-ADD4-897DA7D7FF7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778" name="Google Shape;349;p9">
            <a:extLst>
              <a:ext uri="{FF2B5EF4-FFF2-40B4-BE49-F238E27FC236}">
                <a16:creationId xmlns:a16="http://schemas.microsoft.com/office/drawing/2014/main" id="{ECA31430-6A37-63FC-74F5-173F92ED69E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7779" name="Google Shape;353;p9" descr="Recurso 37.png">
            <a:extLst>
              <a:ext uri="{FF2B5EF4-FFF2-40B4-BE49-F238E27FC236}">
                <a16:creationId xmlns:a16="http://schemas.microsoft.com/office/drawing/2014/main" id="{62637445-B5B6-F49E-348F-AE9C9B5DBAF7}"/>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7780" name="Google Shape;158;p1" descr="Recurso 37.png">
            <a:extLst>
              <a:ext uri="{FF2B5EF4-FFF2-40B4-BE49-F238E27FC236}">
                <a16:creationId xmlns:a16="http://schemas.microsoft.com/office/drawing/2014/main" id="{A16DD50A-3CD8-1336-2445-2AFE02AD45D4}"/>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7781" name="Google Shape;348;p9">
            <a:extLst>
              <a:ext uri="{FF2B5EF4-FFF2-40B4-BE49-F238E27FC236}">
                <a16:creationId xmlns:a16="http://schemas.microsoft.com/office/drawing/2014/main" id="{766303D4-198B-E391-9C37-EBDA5E08B7F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2" name="Google Shape;349;p9">
            <a:extLst>
              <a:ext uri="{FF2B5EF4-FFF2-40B4-BE49-F238E27FC236}">
                <a16:creationId xmlns:a16="http://schemas.microsoft.com/office/drawing/2014/main" id="{7CBC9207-ECCF-AC02-6B90-E32E51EBD29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3" name="Google Shape;350;p9">
            <a:extLst>
              <a:ext uri="{FF2B5EF4-FFF2-40B4-BE49-F238E27FC236}">
                <a16:creationId xmlns:a16="http://schemas.microsoft.com/office/drawing/2014/main" id="{CBEAF572-5E2C-C9C7-ED74-D98890A8F15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4" name="Google Shape;351;p9" descr="Recurso 32.png">
            <a:extLst>
              <a:ext uri="{FF2B5EF4-FFF2-40B4-BE49-F238E27FC236}">
                <a16:creationId xmlns:a16="http://schemas.microsoft.com/office/drawing/2014/main" id="{07D5EB4D-5AE2-22EA-D3C9-A14502C42615}"/>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5" name="Google Shape;352;p9">
            <a:extLst>
              <a:ext uri="{FF2B5EF4-FFF2-40B4-BE49-F238E27FC236}">
                <a16:creationId xmlns:a16="http://schemas.microsoft.com/office/drawing/2014/main" id="{BB16E431-B2C4-DD64-8AD2-B81BC7F464A1}"/>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786" name="Google Shape;353;p9" descr="Recurso 37.png">
            <a:extLst>
              <a:ext uri="{FF2B5EF4-FFF2-40B4-BE49-F238E27FC236}">
                <a16:creationId xmlns:a16="http://schemas.microsoft.com/office/drawing/2014/main" id="{A7D10949-868A-0046-AD39-24B0AF7FE4E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7787" name="Google Shape;354;p9" descr="Recurso 31.png">
            <a:extLst>
              <a:ext uri="{FF2B5EF4-FFF2-40B4-BE49-F238E27FC236}">
                <a16:creationId xmlns:a16="http://schemas.microsoft.com/office/drawing/2014/main" id="{6B1060EF-36DA-6E0C-01AF-B18C46304907}"/>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8" name="Google Shape;3183;p20">
            <a:extLst>
              <a:ext uri="{FF2B5EF4-FFF2-40B4-BE49-F238E27FC236}">
                <a16:creationId xmlns:a16="http://schemas.microsoft.com/office/drawing/2014/main" id="{757B9759-3065-51DC-952C-38D60EEC806C}"/>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89" name="Google Shape;158;p1" descr="Recurso 37.png">
            <a:extLst>
              <a:ext uri="{FF2B5EF4-FFF2-40B4-BE49-F238E27FC236}">
                <a16:creationId xmlns:a16="http://schemas.microsoft.com/office/drawing/2014/main" id="{A4B5EBD8-90C0-4BA1-163E-AF79C811539B}"/>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b="18539"/>
          <a:stretch>
            <a:fillRect/>
          </a:stretch>
        </p:blipFill>
        <p:spPr bwMode="auto">
          <a:xfrm>
            <a:off x="-520700" y="568325"/>
            <a:ext cx="265112"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90" name="Google Shape;3203;p21" descr="Recurso 25.png">
            <a:extLst>
              <a:ext uri="{FF2B5EF4-FFF2-40B4-BE49-F238E27FC236}">
                <a16:creationId xmlns:a16="http://schemas.microsoft.com/office/drawing/2014/main" id="{D8B5E3AC-04A7-960F-E209-DBE4D218FCF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1675" y="4492625"/>
            <a:ext cx="471487"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91" name="Google Shape;3182;p20">
            <a:extLst>
              <a:ext uri="{FF2B5EF4-FFF2-40B4-BE49-F238E27FC236}">
                <a16:creationId xmlns:a16="http://schemas.microsoft.com/office/drawing/2014/main" id="{F998F205-E36E-B789-037B-16B339DCEC2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1675" y="5108575"/>
            <a:ext cx="4937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F3206500-DFF5-304C-8B0D-6B5C2C0EE27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899;p160" descr="Recurso 39.png">
            <a:extLst>
              <a:ext uri="{FF2B5EF4-FFF2-40B4-BE49-F238E27FC236}">
                <a16:creationId xmlns:a16="http://schemas.microsoft.com/office/drawing/2014/main" id="{0DEA02A1-2D6F-FB80-57C5-C5D52C19565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6813" y="3159125"/>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810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DE051-ACA5-D476-D44C-365D3D46AFFC}"/>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FEBCC38A-737B-0EED-4E3E-35012200720F}"/>
              </a:ext>
            </a:extLst>
          </p:cNvPr>
          <p:cNvPicPr preferRelativeResize="0">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1494DFB8-9661-7686-81DF-E88F13E17DB3}"/>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0" name="Google Shape;3180;p20" descr="Recurso 39.png">
            <a:extLst>
              <a:ext uri="{FF2B5EF4-FFF2-40B4-BE49-F238E27FC236}">
                <a16:creationId xmlns:a16="http://schemas.microsoft.com/office/drawing/2014/main" id="{EA351A97-5183-4229-5764-8271CB7FF02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1" name="Google Shape;3182;p20">
            <a:extLst>
              <a:ext uri="{FF2B5EF4-FFF2-40B4-BE49-F238E27FC236}">
                <a16:creationId xmlns:a16="http://schemas.microsoft.com/office/drawing/2014/main" id="{27191A8C-2719-11E0-3C15-A60D59E454F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9147BE6E-C1AA-DE4F-85E3-840D060128A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D5A8F9FF-0BBD-8F0B-9DF6-0BFDE56079E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12330373-DF2F-3F83-A3F8-C849CF3D846E}"/>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0FA18629-F7DF-EF08-1BCF-2747B25D2C2C}"/>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19326ED-4985-9621-0391-6FEB895AE90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E89509A2-71FB-9C0F-1C4C-A3BDDFD97CCE}"/>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98948A39-1732-B9B8-4287-D32B595817BC}"/>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B4260A83-57B1-14DF-DF78-8F2C1D4CDEA4}"/>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041CE6CA-6C4C-0974-21EE-EDA7F3C82A08}"/>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43433085-9DA3-78A9-F7C4-76FB428577B4}"/>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FB206E7B-4F36-79B6-99D1-E26384ECB1EE}"/>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0A5560D6-6391-BB80-499B-CC00094835DF}"/>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41B45F0B-A106-E225-42ED-8A74A78F0C25}"/>
              </a:ext>
            </a:extLst>
          </p:cNvPr>
          <p:cNvPicPr preferRelativeResize="0">
            <a:picLocks noChangeAspect="1" noChangeArrowheads="1"/>
          </p:cNvPicPr>
          <p:nvPr/>
        </p:nvPicPr>
        <p:blipFill>
          <a:blip r:embed="rId15"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637B106B-7A7A-FF7E-0120-F9E4E3B632A5}"/>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EFDA3233-EC42-95DB-4AE2-ADDB2C963A1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DAC9B678-748F-7090-7E31-AD4644681DCE}"/>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4" name="Google Shape;358;p9">
            <a:extLst>
              <a:ext uri="{FF2B5EF4-FFF2-40B4-BE49-F238E27FC236}">
                <a16:creationId xmlns:a16="http://schemas.microsoft.com/office/drawing/2014/main" id="{32B7AF86-4F15-D296-F070-103456E410D0}"/>
              </a:ext>
            </a:extLst>
          </p:cNvPr>
          <p:cNvSpPr>
            <a:spLocks noChangeAspect="1" noChangeArrowheads="1"/>
          </p:cNvSpPr>
          <p:nvPr/>
        </p:nvSpPr>
        <p:spPr bwMode="auto">
          <a:xfrm>
            <a:off x="4588297" y="3367424"/>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8" name="Google Shape;3899;p160" descr="Recurso 39.png">
            <a:extLst>
              <a:ext uri="{FF2B5EF4-FFF2-40B4-BE49-F238E27FC236}">
                <a16:creationId xmlns:a16="http://schemas.microsoft.com/office/drawing/2014/main" id="{EF836215-FE14-D06B-272A-49FE8890F35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6813" y="3159125"/>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374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07F9B-F79F-123D-42B9-BE16455FC41D}"/>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3FAF2AFD-FAE0-40C0-168F-718924E696D1}"/>
              </a:ext>
            </a:extLst>
          </p:cNvPr>
          <p:cNvPicPr preferRelativeResize="0">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8" name="Google Shape;3180;p20" descr="Recurso 39.png">
            <a:extLst>
              <a:ext uri="{FF2B5EF4-FFF2-40B4-BE49-F238E27FC236}">
                <a16:creationId xmlns:a16="http://schemas.microsoft.com/office/drawing/2014/main" id="{7F17EE70-4EBA-73A4-61FE-9CC57AED9C4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57639C8C-2874-33A8-F4FB-2FDCA1FD3B8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1" name="Google Shape;3203;p21" descr="Recurso 25.png">
            <a:extLst>
              <a:ext uri="{FF2B5EF4-FFF2-40B4-BE49-F238E27FC236}">
                <a16:creationId xmlns:a16="http://schemas.microsoft.com/office/drawing/2014/main" id="{07D8561C-3EC2-99FA-1C0C-9AAA181C632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AA1D704C-D2C3-A708-F3D5-60C83776C68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48551A26-D64C-32B9-D411-160109E7DE2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5A9084C4-0DBD-EFE7-F834-0743D7C7D3F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D4BB4D82-C444-2973-1E7C-7638ECE5611D}"/>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0662875E-3A1F-C6BF-E1D0-3AF9B49EF60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7E5FB0FF-C6D2-7DF1-E30F-D7CC5B08CB7D}"/>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925975E4-D4C2-5834-CB3D-A2676BD194FE}"/>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F0B42FC7-1C31-F624-2CF2-F3494EF4A389}"/>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40A10B80-BF33-F718-6E4E-EFA7F5FDAD4E}"/>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873867A0-3BD5-A7F7-DB93-C8DECE89C23A}"/>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AEAF3BA1-BC93-FFFD-7D6D-69ED2E51AA0F}"/>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EAE4A046-EA5D-2CFE-0175-543B9B8285E1}"/>
              </a:ext>
            </a:extLst>
          </p:cNvPr>
          <p:cNvPicPr preferRelativeResize="0">
            <a:picLocks noChangeAspect="1" noChangeArrowheads="1"/>
          </p:cNvPicPr>
          <p:nvPr/>
        </p:nvPicPr>
        <p:blipFill>
          <a:blip r:embed="rId15"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25D566F8-F452-871B-702D-8DC58CBAF01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FDA55DF5-DED6-A4A3-275D-A0F6B7B2AA0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6561F5A-1156-4846-F7B2-5C19BD3165C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B19B125C-3875-2ACA-0C52-5BFC61BADE28}"/>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5" name="Google Shape;3899;p160" descr="Recurso 39.png">
            <a:extLst>
              <a:ext uri="{FF2B5EF4-FFF2-40B4-BE49-F238E27FC236}">
                <a16:creationId xmlns:a16="http://schemas.microsoft.com/office/drawing/2014/main" id="{EE183652-2C26-E541-5630-8A1DA486E262}"/>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6813" y="3159125"/>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5344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0E1FA-89C7-B80F-6729-107BE02F3AF6}"/>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69138CA4-6970-A6CC-653D-9653CD61C82B}"/>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143591" y="1230126"/>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F048FDED-850B-79FF-A788-9ED8F69DB8C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6B964E96-5997-00DB-F75C-B1557DACE8A0}"/>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F07F5883-9747-3679-A8AE-34AB4CE1A1A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92951E91-6A7A-ACCB-4553-2C0B82DE921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1C792137-C0DD-718F-804E-B204D2EA32D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0E08000F-C7FD-2AF3-B158-7007188C53F1}"/>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C9435B72-354A-517F-DF8D-B728F2EAED3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B8185DC0-C21D-C72E-A68A-FD30E38CD28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9DF1E51F-62FB-A3B3-09DE-44D22B5BE2D4}"/>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7BEEF1B5-524B-89C7-52E8-7034BC579985}"/>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93773F8C-DEF0-5B6C-8075-B19FB105F77C}"/>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C20594E7-07F0-7F14-15AE-65DE9137F840}"/>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9648E8DE-2CFF-0A40-86F8-1AB4CD639F28}"/>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7E99B968-E4B6-6E6A-7C4F-CAB6997987D4}"/>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37" name="Google Shape;354;p9" descr="Recurso 31.png">
            <a:extLst>
              <a:ext uri="{FF2B5EF4-FFF2-40B4-BE49-F238E27FC236}">
                <a16:creationId xmlns:a16="http://schemas.microsoft.com/office/drawing/2014/main" id="{1991351F-5573-0DA1-691C-617CF8B62C50}"/>
              </a:ext>
            </a:extLst>
          </p:cNvPr>
          <p:cNvPicPr preferRelativeResize="0">
            <a:picLocks noChangeAspect="1" noChangeArrowheads="1"/>
          </p:cNvPicPr>
          <p:nvPr/>
        </p:nvPicPr>
        <p:blipFill>
          <a:blip r:embed="rId15" cstate="hq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8" name="Google Shape;158;p1" descr="Recurso 37.png">
            <a:extLst>
              <a:ext uri="{FF2B5EF4-FFF2-40B4-BE49-F238E27FC236}">
                <a16:creationId xmlns:a16="http://schemas.microsoft.com/office/drawing/2014/main" id="{07CDBE26-1D60-402B-35EE-F3D9C74967BA}"/>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752DD279-0B63-8657-6A5C-37A71D10A03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F2B86D75-5F23-F42E-30AE-29B28086A5C2}"/>
              </a:ext>
            </a:extLst>
          </p:cNvPr>
          <p:cNvGraphicFramePr/>
          <p:nvPr>
            <p:extLst>
              <p:ext uri="{D42A27DB-BD31-4B8C-83A1-F6EECF244321}">
                <p14:modId xmlns:p14="http://schemas.microsoft.com/office/powerpoint/2010/main" val="1474818104"/>
              </p:ext>
            </p:extLst>
          </p:nvPr>
        </p:nvGraphicFramePr>
        <p:xfrm>
          <a:off x="4370769" y="2908123"/>
          <a:ext cx="7527600" cy="114315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Caregato a la altura de San Jacinto del Cauca (Bolívar). Se recomienda especial atención en La Región de La Mojana por transvase del caudal del río Cauca (06/05/2024).</a:t>
                      </a: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579154"/>
                  </a:ext>
                </a:extLst>
              </a:tr>
            </a:tbl>
          </a:graphicData>
        </a:graphic>
      </p:graphicFrame>
      <p:pic>
        <p:nvPicPr>
          <p:cNvPr id="20" name="Google Shape;3203;p21" descr="Recurso 25.png">
            <a:extLst>
              <a:ext uri="{FF2B5EF4-FFF2-40B4-BE49-F238E27FC236}">
                <a16:creationId xmlns:a16="http://schemas.microsoft.com/office/drawing/2014/main" id="{620A3EE6-1BB7-1317-A072-5E6176291530}"/>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10714" y="347821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B29D04F9-B68A-DEA2-E2F2-0955A5878AEE}"/>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57024" y="2479675"/>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26D02592-FACD-7699-9FFE-3B7531C337AE}"/>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2618626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1B0A3741-0E02-EF77-8348-345CDDC799D9}"/>
              </a:ext>
            </a:extLst>
          </p:cNvPr>
          <p:cNvGraphicFramePr/>
          <p:nvPr>
            <p:extLst>
              <p:ext uri="{D42A27DB-BD31-4B8C-83A1-F6EECF244321}">
                <p14:modId xmlns:p14="http://schemas.microsoft.com/office/powerpoint/2010/main" val="766062400"/>
              </p:ext>
            </p:extLst>
          </p:nvPr>
        </p:nvGraphicFramePr>
        <p:xfrm>
          <a:off x="4229481" y="2674515"/>
          <a:ext cx="7527600" cy="1244529"/>
        </p:xfrm>
        <a:graphic>
          <a:graphicData uri="http://schemas.openxmlformats.org/drawingml/2006/table">
            <a:tbl>
              <a:tblPr>
                <a:noFill/>
              </a:tblPr>
              <a:tblGrid>
                <a:gridCol w="581099">
                  <a:extLst>
                    <a:ext uri="{9D8B030D-6E8A-4147-A177-3AD203B41FA5}">
                      <a16:colId xmlns:a16="http://schemas.microsoft.com/office/drawing/2014/main" val="20000"/>
                    </a:ext>
                  </a:extLst>
                </a:gridCol>
                <a:gridCol w="1152672">
                  <a:extLst>
                    <a:ext uri="{9D8B030D-6E8A-4147-A177-3AD203B41FA5}">
                      <a16:colId xmlns:a16="http://schemas.microsoft.com/office/drawing/2014/main" val="20001"/>
                    </a:ext>
                  </a:extLst>
                </a:gridCol>
                <a:gridCol w="1595835">
                  <a:extLst>
                    <a:ext uri="{9D8B030D-6E8A-4147-A177-3AD203B41FA5}">
                      <a16:colId xmlns:a16="http://schemas.microsoft.com/office/drawing/2014/main" val="20002"/>
                    </a:ext>
                  </a:extLst>
                </a:gridCol>
                <a:gridCol w="4197994">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Inundaciones en la cuenca baja del río San Jorge asociadas al ingreso del río Cauca a través de los boquetes en los sectores de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Los Arrastres afectando zonas en los municipios de San Jacinto del Cauca, Caimito, San Benito Abad, Ayapel, Guaranda, San Marcos, Galeras y Sucre. </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4671604"/>
                  </a:ext>
                </a:extLst>
              </a:tr>
            </a:tbl>
          </a:graphicData>
        </a:graphic>
      </p:graphicFrame>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11FAE4CC-5815-76DC-8945-CD30F044CC15}"/>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47689"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1" name="Google Shape;3180;p20" descr="Recurso 39.png">
            <a:extLst>
              <a:ext uri="{FF2B5EF4-FFF2-40B4-BE49-F238E27FC236}">
                <a16:creationId xmlns:a16="http://schemas.microsoft.com/office/drawing/2014/main" id="{93A40526-2903-526B-42BA-EC2B1EEC14D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2B7C7584-A5A6-A8B7-D826-173CC72007C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A0910ABB-5525-C8D3-6A9E-C86E5585FAC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A61AC811-2C75-810C-F5F5-6AA98928EC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6E1F2A69-0005-D1EF-B8E6-C7FC4484E55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E3FCC442-CEF9-B4A4-83ED-AFB8AB1780A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D6198E99-6C74-5871-6E0C-9A4E50738C3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96A52143-2B32-365C-6D55-FA913CEABD9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8B8BF3EB-642F-1016-B091-60AC12104FE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6E90A95-B4EE-A75E-4C10-F106BE0ED594}"/>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8F18BB4-2E98-5F3D-C415-8A5B904AA659}"/>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7893EC40-D0FA-C81B-D8B3-0CCF69F41DB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97288FB8-5CF1-8983-4617-C2A7F1285BC1}"/>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23299B2-053E-5AC3-D9F7-733A8D004480}"/>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2175D17-A2CF-5F76-EB13-39FAD0E8B2B0}"/>
              </a:ext>
            </a:extLst>
          </p:cNvPr>
          <p:cNvPicPr preferRelativeResize="0">
            <a:picLocks noChangeAspect="1" noChangeArrowheads="1"/>
          </p:cNvPicPr>
          <p:nvPr/>
        </p:nvPicPr>
        <p:blipFill>
          <a:blip r:embed="rId15" cstate="hq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E179DA81-D990-B8BE-1753-7526BF1F3B3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6663" y="327887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1D5E4001-959C-89AF-BDEA-FD2A996214B6}"/>
              </a:ext>
            </a:extLst>
          </p:cNvPr>
          <p:cNvPicPr preferRelativeResize="0">
            <a:picLocks noChangeAspect="1" noChangeArrowheads="1"/>
          </p:cNvPicPr>
          <p:nvPr/>
        </p:nvPicPr>
        <p:blipFill>
          <a:blip r:embed="rId16" cstate="hq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203933B2-210D-F850-01CC-0C9AE89BD54D}"/>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0BF9AADF-5E0D-354B-189B-1F7BC5E929C2}"/>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226052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4EC01-2DF3-AA5A-73DF-27D78D6C64DC}"/>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E2CD1126-83BF-A308-2FBB-CFFC447B4B9F}"/>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758A5BA6-CAC0-9C0C-4703-7A5DC1C7B53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AC05A318-29D4-7B94-11F2-09162E5408F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8387389B-E068-1E36-89E9-E1FB6F73AD5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3F6D4AE0-D663-2C9B-0557-875E3B23115B}"/>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3869FF44-DA55-7066-5555-63D160F06AD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591EB477-6866-5CAD-DC8A-B1F6CD33099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5E805EE4-584A-6F25-C717-61B809B147E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EC6AAAF0-D9A1-FDF9-CC7D-8A06AB6E939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E8BD29B1-A48C-66EE-9D23-559EA3B11151}"/>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1F7DD25A-20AF-69B8-F711-9C04907425DC}"/>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03750ADE-0982-5652-2A75-BBEE0D4A8A57}"/>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AD730230-F3F7-7F73-DF03-8C16CAC22D9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15186170-C624-FA4E-1942-7D58CB13C6F7}"/>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2D129AD9-AE47-8300-082D-7796C85D7D7E}"/>
              </a:ext>
            </a:extLst>
          </p:cNvPr>
          <p:cNvPicPr preferRelativeResize="0">
            <a:picLocks noChangeAspect="1" noChangeArrowheads="1"/>
          </p:cNvPicPr>
          <p:nvPr/>
        </p:nvPicPr>
        <p:blipFill>
          <a:blip r:embed="rId14" cstate="hq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4F71A801-FBBB-68D2-DF28-DD174B510F0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4845" y="576183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ABFF629E-3E14-432A-4392-B55676AE685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9311AA11-DEC1-E15A-591A-7F5618EEEE4C}"/>
              </a:ext>
            </a:extLst>
          </p:cNvPr>
          <p:cNvSpPr txBox="1">
            <a:spLocks noChangeArrowheads="1"/>
          </p:cNvSpPr>
          <p:nvPr/>
        </p:nvSpPr>
        <p:spPr bwMode="auto">
          <a:xfrm>
            <a:off x="3591438" y="871536"/>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5213;p219" descr="Recurso 39.png">
            <a:extLst>
              <a:ext uri="{FF2B5EF4-FFF2-40B4-BE49-F238E27FC236}">
                <a16:creationId xmlns:a16="http://schemas.microsoft.com/office/drawing/2014/main" id="{18B9A099-F607-568A-D434-E45C489687B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76504" y="3124200"/>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355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B1AA-8E38-04A6-2007-EF808DED8A7F}"/>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FBA9C845-A1E8-FDED-619D-84B8C3C5EAEE}"/>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66022" y="166867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2266BB00-31E5-AD08-AEE0-3C035FDE742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09C4612-D79C-C2D5-C9EA-9E97317AAC2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B6262E9-66E9-7F43-6ACC-3172EAD98CB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591BAB5F-FE5B-BB9A-488A-AD6F8FFFC8C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C2589EC3-5C6B-361A-62DB-3874578FD022}"/>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B360F203-429B-0ED1-D213-D2F4925AFFD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729C6BC7-CE82-6DE0-0B73-9BAA2CA56AF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4DC6A3F-4E95-EC1B-C5A8-B596B0EB0E87}"/>
              </a:ext>
            </a:extLst>
          </p:cNvPr>
          <p:cNvPicPr preferRelativeResize="0">
            <a:picLocks noChangeAspect="1" noChangeArrowheads="1"/>
          </p:cNvPicPr>
          <p:nvPr/>
        </p:nvPicPr>
        <p:blipFill>
          <a:blip r:embed="rId10" cstate="hq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5FB41CC6-898E-83AB-4A86-36E19538465D}"/>
              </a:ext>
            </a:extLst>
          </p:cNvPr>
          <p:cNvPicPr preferRelativeResize="0">
            <a:picLocks noChangeAspect="1" noChangeArrowheads="1"/>
          </p:cNvPicPr>
          <p:nvPr/>
        </p:nvPicPr>
        <p:blipFill>
          <a:blip r:embed="rId11" cstate="hq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0A717CF4-72B1-37A1-F8CE-7F0A12F99F33}"/>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23A9A0C6-2BF5-C4F5-AEA7-5AF70E4C6B60}"/>
              </a:ext>
            </a:extLst>
          </p:cNvPr>
          <p:cNvPicPr preferRelativeResize="0">
            <a:picLocks noChangeAspect="1" noChangeArrowheads="1"/>
          </p:cNvPicPr>
          <p:nvPr/>
        </p:nvPicPr>
        <p:blipFill>
          <a:blip r:embed="rId13" cstate="hq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DB5590D9-C779-5413-9C89-665BF6E540C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08 de diciembre de 2024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 name="Google Shape;3180;p20" descr="Recurso 39.png">
            <a:extLst>
              <a:ext uri="{FF2B5EF4-FFF2-40B4-BE49-F238E27FC236}">
                <a16:creationId xmlns:a16="http://schemas.microsoft.com/office/drawing/2014/main" id="{81602732-C4FB-29B4-9B79-8DE89DFBC4C9}"/>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Google Shape;3394;p29">
            <a:extLst>
              <a:ext uri="{FF2B5EF4-FFF2-40B4-BE49-F238E27FC236}">
                <a16:creationId xmlns:a16="http://schemas.microsoft.com/office/drawing/2014/main" id="{7AA2724F-A9DE-2D18-8939-342358F0FD8A}"/>
              </a:ext>
            </a:extLst>
          </p:cNvPr>
          <p:cNvGraphicFramePr/>
          <p:nvPr>
            <p:extLst>
              <p:ext uri="{D42A27DB-BD31-4B8C-83A1-F6EECF244321}">
                <p14:modId xmlns:p14="http://schemas.microsoft.com/office/powerpoint/2010/main" val="282414894"/>
              </p:ext>
            </p:extLst>
          </p:nvPr>
        </p:nvGraphicFramePr>
        <p:xfrm>
          <a:off x="5503750" y="2145405"/>
          <a:ext cx="6453150" cy="1656051"/>
        </p:xfrm>
        <a:graphic>
          <a:graphicData uri="http://schemas.openxmlformats.org/drawingml/2006/table">
            <a:tbl>
              <a:tblPr>
                <a:noFill/>
              </a:tblPr>
              <a:tblGrid>
                <a:gridCol w="634335">
                  <a:extLst>
                    <a:ext uri="{9D8B030D-6E8A-4147-A177-3AD203B41FA5}">
                      <a16:colId xmlns:a16="http://schemas.microsoft.com/office/drawing/2014/main" val="20000"/>
                    </a:ext>
                  </a:extLst>
                </a:gridCol>
                <a:gridCol w="1258272">
                  <a:extLst>
                    <a:ext uri="{9D8B030D-6E8A-4147-A177-3AD203B41FA5}">
                      <a16:colId xmlns:a16="http://schemas.microsoft.com/office/drawing/2014/main" val="20001"/>
                    </a:ext>
                  </a:extLst>
                </a:gridCol>
                <a:gridCol w="1554946">
                  <a:extLst>
                    <a:ext uri="{9D8B030D-6E8A-4147-A177-3AD203B41FA5}">
                      <a16:colId xmlns:a16="http://schemas.microsoft.com/office/drawing/2014/main" val="20002"/>
                    </a:ext>
                  </a:extLst>
                </a:gridCol>
                <a:gridCol w="3005597">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r>
                        <a:rPr lang="en-US" sz="800" b="1" u="none" strike="noStrike" cap="none">
                          <a:solidFill>
                            <a:srgbClr val="FFFFFF"/>
                          </a:solidFill>
                          <a:latin typeface="Verdana" panose="020B0604030504040204" pitchFamily="34" charset="0"/>
                          <a:ea typeface="Verdana" panose="020B0604030504040204" pitchFamily="34" charset="0"/>
                          <a:cs typeface="Arial Narrow"/>
                          <a:sym typeface="Arial Narrow"/>
                        </a:rPr>
                        <a:t>|</a:t>
                      </a:r>
                      <a:endParaRPr lang="en-US"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32" marB="4573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Caquetá</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a:latin typeface="Verdana" panose="020B0604030504040204" pitchFamily="34" charset="0"/>
                          <a:ea typeface="Verdana" panose="020B0604030504040204" pitchFamily="34" charset="0"/>
                          <a:cs typeface="Arial Narrow"/>
                          <a:sym typeface="Arial Narrow"/>
                        </a:rPr>
                        <a:t>Cuenca alta del río Caquetá</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Rumiyaco</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Tarauquita</a:t>
                      </a:r>
                      <a:r>
                        <a:rPr lang="es-ES" sz="900" u="none" strike="noStrike" cap="none" dirty="0">
                          <a:latin typeface="Verdana" panose="020B0604030504040204" pitchFamily="34" charset="0"/>
                          <a:ea typeface="Verdana" panose="020B0604030504040204" pitchFamily="34" charset="0"/>
                          <a:cs typeface="Arial Narrow"/>
                          <a:sym typeface="Arial Narrow"/>
                        </a:rPr>
                        <a:t>, Pepino, Sangoyaco, </a:t>
                      </a:r>
                      <a:r>
                        <a:rPr lang="es-ES" sz="900" u="none" strike="noStrike" cap="none" dirty="0" err="1">
                          <a:latin typeface="Verdana" panose="020B0604030504040204" pitchFamily="34" charset="0"/>
                          <a:ea typeface="Verdana" panose="020B0604030504040204" pitchFamily="34" charset="0"/>
                          <a:cs typeface="Arial Narrow"/>
                          <a:sym typeface="Arial Narrow"/>
                        </a:rPr>
                        <a:t>Dantayaco</a:t>
                      </a:r>
                      <a:r>
                        <a:rPr lang="es-ES" sz="900" u="none" strike="noStrike" cap="none" dirty="0">
                          <a:latin typeface="Verdana" panose="020B0604030504040204" pitchFamily="34" charset="0"/>
                          <a:ea typeface="Verdana" panose="020B0604030504040204" pitchFamily="34" charset="0"/>
                          <a:cs typeface="Arial Narrow"/>
                          <a:sym typeface="Arial Narrow"/>
                        </a:rPr>
                        <a:t> y Mulato, entre otros aportantes a la cuenca alta del río Caquetá. Igual atención al río </a:t>
                      </a:r>
                      <a:r>
                        <a:rPr lang="es-ES" sz="900" u="none" strike="noStrike" cap="none" dirty="0" err="1">
                          <a:latin typeface="Verdana" panose="020B0604030504040204" pitchFamily="34" charset="0"/>
                          <a:ea typeface="Verdana" panose="020B0604030504040204" pitchFamily="34" charset="0"/>
                          <a:cs typeface="Arial Narrow"/>
                          <a:sym typeface="Arial Narrow"/>
                        </a:rPr>
                        <a:t>Inchiyaco</a:t>
                      </a:r>
                      <a:r>
                        <a:rPr lang="es-ES" sz="900" u="none" strike="noStrike" cap="none" dirty="0">
                          <a:latin typeface="Verdana" panose="020B0604030504040204" pitchFamily="34" charset="0"/>
                          <a:ea typeface="Verdana" panose="020B0604030504040204" pitchFamily="34" charset="0"/>
                          <a:cs typeface="Arial Narrow"/>
                          <a:sym typeface="Arial Narrow"/>
                        </a:rPr>
                        <a:t> y Tambor en el municipio de Piamonte (Cauca).</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0626767"/>
                  </a:ext>
                </a:extLst>
              </a:tr>
            </a:tbl>
          </a:graphicData>
        </a:graphic>
      </p:graphicFrame>
      <p:pic>
        <p:nvPicPr>
          <p:cNvPr id="14" name="Google Shape;158;p1" descr="Recurso 37.png">
            <a:extLst>
              <a:ext uri="{FF2B5EF4-FFF2-40B4-BE49-F238E27FC236}">
                <a16:creationId xmlns:a16="http://schemas.microsoft.com/office/drawing/2014/main" id="{1A4B0FA0-5944-ACAB-2FDD-04C575BAF3E7}"/>
              </a:ext>
            </a:extLst>
          </p:cNvPr>
          <p:cNvPicPr preferRelativeResize="0">
            <a:picLocks noChangeAspect="1" noChangeArrowheads="1"/>
          </p:cNvPicPr>
          <p:nvPr/>
        </p:nvPicPr>
        <p:blipFill>
          <a:blip r:embed="rId12" cstate="hqprint">
            <a:extLst>
              <a:ext uri="{28A0092B-C50C-407E-A947-70E740481C1C}">
                <a14:useLocalDpi xmlns:a14="http://schemas.microsoft.com/office/drawing/2010/main" val="0"/>
              </a:ext>
            </a:extLst>
          </a:blip>
          <a:srcRect b="18539"/>
          <a:stretch>
            <a:fillRect/>
          </a:stretch>
        </p:blipFill>
        <p:spPr bwMode="auto">
          <a:xfrm>
            <a:off x="617919" y="256394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86F5B5F0-0D4B-663C-67BB-593F159DA13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9587" y="285734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990893"/>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Marcador de texto 1"/>
          <p:cNvSpPr txBox="1">
            <a:spLocks/>
          </p:cNvSpPr>
          <p:nvPr/>
        </p:nvSpPr>
        <p:spPr>
          <a:xfrm>
            <a:off x="1773145" y="1469993"/>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RESUMEN</a:t>
            </a:r>
            <a:endPar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5" name="Google Shape;110;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948580" y="2058717"/>
            <a:ext cx="6357655" cy="3539390"/>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Caldas, Cauca, Chocó, Cundinamarca, Huila, Meta, Nariño, Putumayo, Quindío, Risaralda, Tolima,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CO"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Caldas, Cauca, Chocó, Cundinamarca, Huila, Nariño, Quindío, Risaralda, Santander, Tolima, Valle Del Cauca</a:t>
            </a:r>
            <a:endParaRPr kumimoji="0" lang="es-CO"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CO" sz="12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2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Para algunos municipios de las regiones Andina, Pacífico, Orinoquia  y Amazonía.</a:t>
            </a: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1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1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1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1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kumimoji="0" lang="es-MX" sz="12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15138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92CAE43-210A-0341-3800-89FCEB3A219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80130" y="1097726"/>
            <a:ext cx="4041779" cy="4487900"/>
          </a:xfrm>
          <a:prstGeom prst="rect">
            <a:avLst/>
          </a:prstGeom>
        </p:spPr>
      </p:pic>
      <p:pic>
        <p:nvPicPr>
          <p:cNvPr id="427013" name="Imagen 4">
            <a:extLst>
              <a:ext uri="{FF2B5EF4-FFF2-40B4-BE49-F238E27FC236}">
                <a16:creationId xmlns:a16="http://schemas.microsoft.com/office/drawing/2014/main" id="{FFA34EA7-1D25-35EC-A63D-63FD079AE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7338" y="4537494"/>
            <a:ext cx="74136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texto 1">
            <a:extLst>
              <a:ext uri="{FF2B5EF4-FFF2-40B4-BE49-F238E27FC236}">
                <a16:creationId xmlns:a16="http://schemas.microsoft.com/office/drawing/2014/main" id="{8BD2CCC1-0D49-67CB-0076-2D0BD0285A75}"/>
              </a:ext>
            </a:extLst>
          </p:cNvPr>
          <p:cNvSpPr>
            <a:spLocks noGrp="1"/>
          </p:cNvSpPr>
          <p:nvPr>
            <p:ph type="body" sz="quarter" idx="10"/>
          </p:nvPr>
        </p:nvSpPr>
        <p:spPr>
          <a:xfrm>
            <a:off x="6822141" y="5599113"/>
            <a:ext cx="4099768" cy="361950"/>
          </a:xfrm>
        </p:spPr>
        <p:txBody>
          <a:bodyPr rtlCol="0"/>
          <a:lstStyle/>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Descargas eléctricas en las últimas 3 horas</a:t>
            </a:r>
            <a:endParaRPr lang="es-CO" altLang="es-CO" sz="1000" dirty="0">
              <a:latin typeface="Arial Narrow" panose="020B0606020202030204" pitchFamily="34" charset="0"/>
              <a:cs typeface="Arial" panose="020B0604020202020204" pitchFamily="34" charset="0"/>
            </a:endParaRPr>
          </a:p>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Fuente: </a:t>
            </a:r>
            <a:r>
              <a:rPr lang="es-CO" altLang="es-CO" sz="1000" b="1" dirty="0" err="1">
                <a:latin typeface="Arial Narrow" panose="020B0606020202030204" pitchFamily="34" charset="0"/>
                <a:cs typeface="Arial" panose="020B0604020202020204" pitchFamily="34" charset="0"/>
                <a:sym typeface="Arial Narrow" panose="020B0606020202030204" pitchFamily="34" charset="0"/>
              </a:rPr>
              <a:t>Keraunos</a:t>
            </a:r>
            <a:endParaRPr lang="es-CO" altLang="es-CO" sz="1000" b="1" dirty="0">
              <a:latin typeface="Arial Narrow" panose="020B0606020202030204" pitchFamily="34" charset="0"/>
              <a:cs typeface="Arial" panose="020B0604020202020204" pitchFamily="34" charset="0"/>
              <a:sym typeface="Arial Narrow" panose="020B0606020202030204" pitchFamily="34" charset="0"/>
            </a:endParaRPr>
          </a:p>
          <a:p>
            <a:pPr fontAlgn="auto">
              <a:spcAft>
                <a:spcPts val="0"/>
              </a:spcAft>
              <a:defRPr/>
            </a:pPr>
            <a:endParaRPr lang="es-MX" dirty="0"/>
          </a:p>
        </p:txBody>
      </p:sp>
      <p:pic>
        <p:nvPicPr>
          <p:cNvPr id="1026" name="Picture 2">
            <a:extLst>
              <a:ext uri="{FF2B5EF4-FFF2-40B4-BE49-F238E27FC236}">
                <a16:creationId xmlns:a16="http://schemas.microsoft.com/office/drawing/2014/main" id="{C427C4D3-19D4-A967-54CF-48578A61BF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941" b="2941"/>
          <a:stretch/>
        </p:blipFill>
        <p:spPr bwMode="auto">
          <a:xfrm>
            <a:off x="1771650" y="1054400"/>
            <a:ext cx="3876114" cy="448004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0ADE3027-8E3F-914A-738A-C8E14DA76E16}"/>
              </a:ext>
            </a:extLst>
          </p:cNvPr>
          <p:cNvSpPr txBox="1"/>
          <p:nvPr/>
        </p:nvSpPr>
        <p:spPr>
          <a:xfrm>
            <a:off x="286870" y="5599113"/>
            <a:ext cx="6096000" cy="553998"/>
          </a:xfrm>
          <a:prstGeom prst="rect">
            <a:avLst/>
          </a:prstGeom>
          <a:noFill/>
        </p:spPr>
        <p:txBody>
          <a:bodyPr wrap="square">
            <a:spAutoFit/>
          </a:bodyPr>
          <a:lstStyle/>
          <a:p>
            <a:pPr marL="684213" marR="0" lvl="1" indent="-227013" algn="ctr" defTabSz="912813" rtl="0" eaLnBrk="1" fontAlgn="auto" latinLnBrk="0" hangingPunct="1">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16 (East) Canal Infrarrojo | </a:t>
            </a:r>
            <a:fld id="{7D9CE02D-D0A6-491A-904C-6BC1963DEC2E}" type="datetime4">
              <a:rPr kumimoji="0" lang="es-CO" altLang="es-CO" sz="1000" b="1" i="0" u="none" strike="noStrike" kern="1200" cap="none" spc="0" normalizeH="0" baseline="0" noProof="0" smtClean="0">
                <a:ln>
                  <a:noFill/>
                </a:ln>
                <a:solidFill>
                  <a:prstClr val="black"/>
                </a:solidFill>
                <a:effectLst/>
                <a:uLnTx/>
                <a:uFillTx/>
                <a:latin typeface="Arial Narrow" panose="020B0606020202030204" pitchFamily="34" charset="0"/>
                <a:ea typeface="+mn-ea"/>
                <a:cs typeface="Arial" panose="020B0604020202020204" pitchFamily="34" charset="0"/>
              </a:rPr>
              <a:t>8 de diciembre de 2024</a:t>
            </a:fld>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 Hora </a:t>
            </a:r>
            <a:r>
              <a:rPr lang="es-CO" altLang="es-CO" sz="1000" b="1" dirty="0">
                <a:solidFill>
                  <a:prstClr val="black"/>
                </a:solidFill>
                <a:latin typeface="Arial Narrow" panose="020B0606020202030204" pitchFamily="34" charset="0"/>
                <a:cs typeface="Arial" panose="020B0604020202020204" pitchFamily="34" charset="0"/>
              </a:rPr>
              <a:t>17</a:t>
            </a: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:20 HLC</a:t>
            </a:r>
          </a:p>
          <a:p>
            <a:pPr marL="684213" lvl="1" indent="-227013" algn="ctr" defTabSz="912813" eaLnBrk="1" fontAlgn="auto" hangingPunct="1">
              <a:buClr>
                <a:srgbClr val="000000"/>
              </a:buClr>
              <a:buSzPts val="1200"/>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Fuente: </a:t>
            </a: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hlinkClick r:id="rId6"/>
              </a:rPr>
              <a:t>https://rammb-slider.cira.colostate.edu/</a:t>
            </a: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t>
            </a:r>
          </a:p>
          <a:p>
            <a:pPr marL="684213" marR="0" lvl="1" indent="-227013" algn="ctr" defTabSz="912813" rtl="0" eaLnBrk="1" fontAlgn="auto" latinLnBrk="0" hangingPunct="1">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Gráfica de seguimiento de </a:t>
            </a:r>
            <a:r>
              <a:rPr kumimoji="0" lang="es-MX" sz="18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alertas por </a:t>
            </a:r>
            <a:r>
              <a:rPr kumimoji="0" lang="es-MX" sz="18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pronóstico de la amenaza de </a:t>
            </a:r>
            <a:r>
              <a:rPr kumimoji="0" lang="es-MX" sz="18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d</a:t>
            </a:r>
            <a:r>
              <a:rPr kumimoji="0" lang="es-MX" sz="18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eslizamientos de tierra </a:t>
            </a:r>
            <a:r>
              <a:rPr kumimoji="0" lang="es-ES" sz="18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para Colombia durante los últimos 30 días</a:t>
            </a:r>
            <a:endParaRPr kumimoji="0" lang="es-MX" sz="18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552755" y="1683261"/>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71804" y="89070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08 de diciembre de 2024 | 1</a:t>
            </a:r>
            <a:r>
              <a:rPr lang="es-MX" sz="1200" b="1" kern="0" dirty="0">
                <a:solidFill>
                  <a:srgbClr val="70AD47">
                    <a:lumMod val="50000"/>
                  </a:srgbClr>
                </a:solidFill>
                <a:latin typeface="Verdana" panose="020B0604030504040204" pitchFamily="34" charset="0"/>
                <a:ea typeface="Verdana" panose="020B0604030504040204" pitchFamily="34" charset="0"/>
                <a:cs typeface="Arial"/>
                <a:sym typeface="Arial"/>
              </a:rPr>
              <a:t>8</a:t>
            </a: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8169" y="1242881"/>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55706" y="2238872"/>
            <a:ext cx="2463698" cy="2681786"/>
          </a:xfrm>
          <a:prstGeom prst="rect">
            <a:avLst/>
          </a:prstGeom>
        </p:spPr>
      </p:pic>
      <p:pic>
        <p:nvPicPr>
          <p:cNvPr id="5" name="Imagen 4">
            <a:extLst>
              <a:ext uri="{FF2B5EF4-FFF2-40B4-BE49-F238E27FC236}">
                <a16:creationId xmlns:a16="http://schemas.microsoft.com/office/drawing/2014/main" id="{85BF0D4A-C6B3-1E3C-9171-2FBBFD614C11}"/>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056646" y="1522304"/>
            <a:ext cx="1730166" cy="4294033"/>
          </a:xfrm>
          <a:prstGeom prst="rect">
            <a:avLst/>
          </a:prstGeom>
        </p:spPr>
      </p:pic>
      <p:pic>
        <p:nvPicPr>
          <p:cNvPr id="6" name="Imagen 5">
            <a:extLst>
              <a:ext uri="{FF2B5EF4-FFF2-40B4-BE49-F238E27FC236}">
                <a16:creationId xmlns:a16="http://schemas.microsoft.com/office/drawing/2014/main" id="{4DD84870-8588-AB95-741F-1A4890648FB3}"/>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176685" y="1522304"/>
            <a:ext cx="1730166" cy="3888682"/>
          </a:xfrm>
          <a:prstGeom prst="rect">
            <a:avLst/>
          </a:prstGeom>
        </p:spPr>
      </p:pic>
      <p:pic>
        <p:nvPicPr>
          <p:cNvPr id="7" name="Imagen 6">
            <a:extLst>
              <a:ext uri="{FF2B5EF4-FFF2-40B4-BE49-F238E27FC236}">
                <a16:creationId xmlns:a16="http://schemas.microsoft.com/office/drawing/2014/main" id="{1A108DFE-A586-E35C-B505-F9745D8E2E16}"/>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19404" y="1522305"/>
            <a:ext cx="1696595" cy="3285366"/>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a:t>
            </a:r>
            <a:fld id="{A7BEFE61-7643-4659-8F3A-2A33A74E1787}" type="datetime4">
              <a:rPr kumimoji="0" lang="es-MX" sz="1200" b="1" i="0" u="none" strike="noStrike" kern="0" cap="none" spc="0" normalizeH="0" baseline="0" noProof="0" smtClean="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8 de diciembre de 2024</a:t>
            </a:fld>
            <a:endPar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3" name="Imagen 2">
            <a:extLst>
              <a:ext uri="{FF2B5EF4-FFF2-40B4-BE49-F238E27FC236}">
                <a16:creationId xmlns:a16="http://schemas.microsoft.com/office/drawing/2014/main" id="{0AA59556-4B3B-05C5-FE36-418235365647}"/>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056646" y="1522304"/>
            <a:ext cx="1730166" cy="4294033"/>
          </a:xfrm>
          <a:prstGeom prst="rect">
            <a:avLst/>
          </a:prstGeom>
        </p:spPr>
      </p:pic>
      <p:pic>
        <p:nvPicPr>
          <p:cNvPr id="4" name="Imagen 3">
            <a:extLst>
              <a:ext uri="{FF2B5EF4-FFF2-40B4-BE49-F238E27FC236}">
                <a16:creationId xmlns:a16="http://schemas.microsoft.com/office/drawing/2014/main" id="{3AE9EA05-551B-699C-32BC-6C92D168AB6E}"/>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176685" y="1522304"/>
            <a:ext cx="1730166" cy="3888682"/>
          </a:xfrm>
          <a:prstGeom prst="rect">
            <a:avLst/>
          </a:prstGeom>
        </p:spPr>
      </p:pic>
      <p:pic>
        <p:nvPicPr>
          <p:cNvPr id="5" name="Imagen 4">
            <a:extLst>
              <a:ext uri="{FF2B5EF4-FFF2-40B4-BE49-F238E27FC236}">
                <a16:creationId xmlns:a16="http://schemas.microsoft.com/office/drawing/2014/main" id="{64B39141-9C60-BE42-2F9D-717D29F6F03B}"/>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19404" y="1522305"/>
            <a:ext cx="1696595" cy="3285366"/>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135;p3"/>
          <p:cNvGraphicFramePr/>
          <p:nvPr/>
        </p:nvGraphicFramePr>
        <p:xfrm>
          <a:off x="13237244" y="1525286"/>
          <a:ext cx="4447155" cy="1975784"/>
        </p:xfrm>
        <a:graphic>
          <a:graphicData uri="http://schemas.openxmlformats.org/drawingml/2006/table">
            <a:tbl>
              <a:tblPr>
                <a:noFill/>
              </a:tblPr>
              <a:tblGrid>
                <a:gridCol w="596550">
                  <a:extLst>
                    <a:ext uri="{9D8B030D-6E8A-4147-A177-3AD203B41FA5}">
                      <a16:colId xmlns:a16="http://schemas.microsoft.com/office/drawing/2014/main" val="20000"/>
                    </a:ext>
                  </a:extLst>
                </a:gridCol>
                <a:gridCol w="3850605">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02714">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1571132"/>
                  </a:ext>
                </a:extLst>
              </a:tr>
              <a:tr h="77871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37359849"/>
                  </a:ext>
                </a:extLst>
              </a:tr>
            </a:tbl>
          </a:graphicData>
        </a:graphic>
      </p:graphicFrame>
      <p:pic>
        <p:nvPicPr>
          <p:cNvPr id="4" name="Google Shape;140;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8" name="Google Shape;142;p3">
            <a:extLst>
              <a:ext uri="{FF2B5EF4-FFF2-40B4-BE49-F238E27FC236}">
                <a16:creationId xmlns:a16="http://schemas.microsoft.com/office/drawing/2014/main" id="{3E953867-C245-9094-9251-7A6C87419A9B}"/>
              </a:ext>
            </a:extLst>
          </p:cNvPr>
          <p:cNvPicPr preferRelativeResize="0"/>
          <p:nvPr/>
        </p:nvPicPr>
        <p:blipFill rotWithShape="1">
          <a:blip r:embed="rId4">
            <a:alphaModFix/>
          </a:blip>
          <a:srcRect/>
          <a:stretch/>
        </p:blipFill>
        <p:spPr>
          <a:xfrm>
            <a:off x="13795925" y="3633165"/>
            <a:ext cx="476980" cy="448214"/>
          </a:xfrm>
          <a:prstGeom prst="rect">
            <a:avLst/>
          </a:prstGeom>
          <a:noFill/>
          <a:ln>
            <a:noFill/>
          </a:ln>
        </p:spPr>
      </p:pic>
      <p:pic>
        <p:nvPicPr>
          <p:cNvPr id="9"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5">
            <a:alphaModFix/>
          </a:blip>
          <a:srcRect/>
          <a:stretch/>
        </p:blipFill>
        <p:spPr>
          <a:xfrm>
            <a:off x="14034415" y="2513178"/>
            <a:ext cx="476980" cy="448214"/>
          </a:xfrm>
          <a:prstGeom prst="rect">
            <a:avLst/>
          </a:prstGeom>
          <a:noFill/>
          <a:ln>
            <a:noFill/>
          </a:ln>
        </p:spPr>
      </p:pic>
      <p:pic>
        <p:nvPicPr>
          <p:cNvPr id="10" name="Google Shape;144;p3" descr="Recurso 25.png">
            <a:extLst>
              <a:ext uri="{FF2B5EF4-FFF2-40B4-BE49-F238E27FC236}">
                <a16:creationId xmlns:a16="http://schemas.microsoft.com/office/drawing/2014/main" id="{E4E3D2B2-B2BE-7CFB-570C-CCF252CA4685}"/>
              </a:ext>
            </a:extLst>
          </p:cNvPr>
          <p:cNvPicPr preferRelativeResize="0"/>
          <p:nvPr/>
        </p:nvPicPr>
        <p:blipFill rotWithShape="1">
          <a:blip r:embed="rId6">
            <a:alphaModFix/>
          </a:blip>
          <a:srcRect/>
          <a:stretch/>
        </p:blipFill>
        <p:spPr>
          <a:xfrm>
            <a:off x="16716301" y="2737285"/>
            <a:ext cx="439616" cy="43961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7">
            <a:alphaModFix/>
          </a:blip>
          <a:srcRect/>
          <a:stretch/>
        </p:blipFill>
        <p:spPr>
          <a:xfrm>
            <a:off x="6321973" y="2737286"/>
            <a:ext cx="3742267" cy="134409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3735F0D6-C2AA-0FDB-CDB9-F966CA12185F}"/>
              </a:ext>
            </a:extLst>
          </p:cNvPr>
          <p:cNvGraphicFramePr/>
          <p:nvPr/>
        </p:nvGraphicFramePr>
        <p:xfrm>
          <a:off x="4855236" y="900373"/>
          <a:ext cx="6803154" cy="5217624"/>
        </p:xfrm>
        <a:graphic>
          <a:graphicData uri="http://schemas.openxmlformats.org/drawingml/2006/table">
            <a:tbl>
              <a:tblPr>
                <a:noFill/>
              </a:tblPr>
              <a:tblGrid>
                <a:gridCol w="912671">
                  <a:extLst>
                    <a:ext uri="{9D8B030D-6E8A-4147-A177-3AD203B41FA5}">
                      <a16:colId xmlns:a16="http://schemas.microsoft.com/office/drawing/2014/main" val="20000"/>
                    </a:ext>
                  </a:extLst>
                </a:gridCol>
                <a:gridCol w="5890483">
                  <a:extLst>
                    <a:ext uri="{9D8B030D-6E8A-4147-A177-3AD203B41FA5}">
                      <a16:colId xmlns:a16="http://schemas.microsoft.com/office/drawing/2014/main" val="20001"/>
                    </a:ext>
                  </a:extLst>
                </a:gridCol>
              </a:tblGrid>
              <a:tr h="4607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349198">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Samaná.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Fusagasugá.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Tesalia, Yaguará.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Pijao, Salento.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Santuario.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Natagaima, Planadas, Prado.</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8544930"/>
                  </a:ext>
                </a:extLst>
              </a:tr>
              <a:tr h="1617361">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Betania, Fredonia, Jericó.</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La Dorada, Manzanares, Marquetalia, Norcasia, Pensilvania, Victoria.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El Colegio, Guaduas.</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Agrado, Aipe, Gigante, Hobo, La Plata, Neiva, Nátaga, Paicol, Palermo, Pitalito, San Agustín, Santa María, Teruel, Íquira.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Armenia, Calarcá, Circasia,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Filandia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Apía, La Celia, Pereira, Pueblo Rico, Santa Rosa De Cabal.</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Bolívar, Cimitarra, El Peñón, Landázuri.</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Ataco, Cajamarca, Fresno, Ibagué, Purificación, Rioblanco, San Sebastián De Mariquita.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37888679"/>
                  </a:ext>
                </a:extLst>
              </a:tr>
              <a:tr h="1790338">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Amagá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Andes, Argelia, Ciudad Bolívar, Cáceres, Nariño, Pueblorrico, Santa Bárbara, Tarazá, Támesis, Venecia, Vigía Del Fuerte.</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Neira, Pácora, Viterbo.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Paime, Silvania.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Algeciras, Campoalegre, Colombia, Elías,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Oporapa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Pital, Rivera, Saladoblanco,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Villavieja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El Zulia, Salazar, Sardinata.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Buenavista, Córdoba, Génova.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Balboa.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Chaparral, Honda, Roncesvalles, Rovira.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288694792"/>
                  </a:ext>
                </a:extLst>
              </a:tr>
            </a:tbl>
          </a:graphicData>
        </a:graphic>
      </p:graphicFrame>
      <p:sp>
        <p:nvSpPr>
          <p:cNvPr id="2" name="Marcador de texto 1"/>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7" name="Google Shape;144;p3" descr="Recurso 25.png"/>
          <p:cNvPicPr preferRelativeResize="0"/>
          <p:nvPr/>
        </p:nvPicPr>
        <p:blipFill rotWithShape="1">
          <a:blip r:embed="rId4">
            <a:alphaModFix/>
          </a:blip>
          <a:srcRect/>
          <a:stretch/>
        </p:blipFill>
        <p:spPr>
          <a:xfrm>
            <a:off x="5087207" y="1832826"/>
            <a:ext cx="461976" cy="439615"/>
          </a:xfrm>
          <a:prstGeom prst="rect">
            <a:avLst/>
          </a:prstGeom>
          <a:noFill/>
          <a:ln>
            <a:noFill/>
          </a:ln>
        </p:spPr>
      </p:pic>
      <p:pic>
        <p:nvPicPr>
          <p:cNvPr id="3" name="Google Shape;143;p3">
            <a:extLst>
              <a:ext uri="{FF2B5EF4-FFF2-40B4-BE49-F238E27FC236}">
                <a16:creationId xmlns:a16="http://schemas.microsoft.com/office/drawing/2014/main" id="{0D2E0000-8ECE-29F6-46EE-83EEED46E577}"/>
              </a:ext>
            </a:extLst>
          </p:cNvPr>
          <p:cNvPicPr preferRelativeResize="0"/>
          <p:nvPr/>
        </p:nvPicPr>
        <p:blipFill rotWithShape="1">
          <a:blip r:embed="rId5">
            <a:alphaModFix/>
          </a:blip>
          <a:srcRect/>
          <a:stretch/>
        </p:blipFill>
        <p:spPr>
          <a:xfrm>
            <a:off x="12775953" y="4351497"/>
            <a:ext cx="476980" cy="448214"/>
          </a:xfrm>
          <a:prstGeom prst="rect">
            <a:avLst/>
          </a:prstGeom>
          <a:noFill/>
          <a:ln>
            <a:noFill/>
          </a:ln>
        </p:spPr>
      </p:pic>
      <p:pic>
        <p:nvPicPr>
          <p:cNvPr id="4" name="Google Shape;143;p3">
            <a:extLst>
              <a:ext uri="{FF2B5EF4-FFF2-40B4-BE49-F238E27FC236}">
                <a16:creationId xmlns:a16="http://schemas.microsoft.com/office/drawing/2014/main" id="{82063051-2B37-542D-54C7-66C59F78F8E7}"/>
              </a:ext>
            </a:extLst>
          </p:cNvPr>
          <p:cNvPicPr preferRelativeResize="0"/>
          <p:nvPr/>
        </p:nvPicPr>
        <p:blipFill rotWithShape="1">
          <a:blip r:embed="rId5">
            <a:alphaModFix/>
          </a:blip>
          <a:srcRect/>
          <a:stretch/>
        </p:blipFill>
        <p:spPr>
          <a:xfrm>
            <a:off x="5047943" y="3285078"/>
            <a:ext cx="501240" cy="448214"/>
          </a:xfrm>
          <a:prstGeom prst="rect">
            <a:avLst/>
          </a:prstGeom>
          <a:noFill/>
          <a:ln>
            <a:noFill/>
          </a:ln>
        </p:spPr>
      </p:pic>
      <p:pic>
        <p:nvPicPr>
          <p:cNvPr id="6" name="Google Shape;142;p3">
            <a:extLst>
              <a:ext uri="{FF2B5EF4-FFF2-40B4-BE49-F238E27FC236}">
                <a16:creationId xmlns:a16="http://schemas.microsoft.com/office/drawing/2014/main" id="{8B38BAC1-B77E-F85E-80F8-36E9757CFEE2}"/>
              </a:ext>
            </a:extLst>
          </p:cNvPr>
          <p:cNvPicPr preferRelativeResize="0"/>
          <p:nvPr/>
        </p:nvPicPr>
        <p:blipFill rotWithShape="1">
          <a:blip r:embed="rId6">
            <a:alphaModFix/>
          </a:blip>
          <a:srcRect/>
          <a:stretch/>
        </p:blipFill>
        <p:spPr>
          <a:xfrm>
            <a:off x="12878624" y="5347056"/>
            <a:ext cx="476980" cy="448214"/>
          </a:xfrm>
          <a:prstGeom prst="rect">
            <a:avLst/>
          </a:prstGeom>
          <a:noFill/>
          <a:ln>
            <a:noFill/>
          </a:ln>
        </p:spPr>
      </p:pic>
      <p:pic>
        <p:nvPicPr>
          <p:cNvPr id="9" name="Google Shape;142;p3">
            <a:extLst>
              <a:ext uri="{FF2B5EF4-FFF2-40B4-BE49-F238E27FC236}">
                <a16:creationId xmlns:a16="http://schemas.microsoft.com/office/drawing/2014/main" id="{C9DE73F3-8A9F-9A5F-ECEE-05CA55BF4516}"/>
              </a:ext>
            </a:extLst>
          </p:cNvPr>
          <p:cNvPicPr preferRelativeResize="0"/>
          <p:nvPr/>
        </p:nvPicPr>
        <p:blipFill rotWithShape="1">
          <a:blip r:embed="rId6">
            <a:alphaModFix/>
          </a:blip>
          <a:srcRect/>
          <a:stretch/>
        </p:blipFill>
        <p:spPr>
          <a:xfrm>
            <a:off x="5087207" y="4977121"/>
            <a:ext cx="476980" cy="448214"/>
          </a:xfrm>
          <a:prstGeom prst="rect">
            <a:avLst/>
          </a:prstGeom>
          <a:noFill/>
          <a:ln>
            <a:noFill/>
          </a:ln>
        </p:spPr>
      </p:pic>
    </p:spTree>
    <p:extLst>
      <p:ext uri="{BB962C8B-B14F-4D97-AF65-F5344CB8AC3E}">
        <p14:creationId xmlns:p14="http://schemas.microsoft.com/office/powerpoint/2010/main" val="2955421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462818" y="1309332"/>
          <a:ext cx="7076301" cy="4251093"/>
        </p:xfrm>
        <a:graphic>
          <a:graphicData uri="http://schemas.openxmlformats.org/drawingml/2006/table">
            <a:tbl>
              <a:tblPr>
                <a:noFill/>
              </a:tblPr>
              <a:tblGrid>
                <a:gridCol w="1068014">
                  <a:extLst>
                    <a:ext uri="{9D8B030D-6E8A-4147-A177-3AD203B41FA5}">
                      <a16:colId xmlns:a16="http://schemas.microsoft.com/office/drawing/2014/main" val="20000"/>
                    </a:ext>
                  </a:extLst>
                </a:gridCol>
                <a:gridCol w="6008287">
                  <a:extLst>
                    <a:ext uri="{9D8B030D-6E8A-4147-A177-3AD203B41FA5}">
                      <a16:colId xmlns:a16="http://schemas.microsoft.com/office/drawing/2014/main" val="20001"/>
                    </a:ext>
                  </a:extLst>
                </a:gridCol>
              </a:tblGrid>
              <a:tr h="532533">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CAUCA : López De Micay, Patía, Rosas, Santander De Quilichao.</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CHOCÓ : Bagadó, Bahía Solano, Bojayá, Cértegui, El Carmen De Atrato, Lloró, Medio Atrato, Quibdó, Río Iró, Tadó.</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NARIÑO : Puerres.</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86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CAUCA : Argelia, Balboa, Bolívar, Buenos Aires, Caldono, El Tambo, Guapi, </a:t>
                      </a:r>
                      <a:r>
                        <a:rPr lang="es-CO" sz="1000" b="0" i="0" u="none" strike="noStrike" dirty="0" err="1">
                          <a:solidFill>
                            <a:srgbClr val="000000"/>
                          </a:solidFill>
                          <a:effectLst/>
                          <a:latin typeface="Verdana" panose="020B0604030504040204" pitchFamily="34" charset="0"/>
                          <a:ea typeface="Verdana" panose="020B0604030504040204" pitchFamily="34" charset="0"/>
                        </a:rPr>
                        <a:t>Inzá</a:t>
                      </a:r>
                      <a:r>
                        <a:rPr lang="es-CO" sz="1000" b="0" i="0" u="none" strike="noStrike" dirty="0">
                          <a:solidFill>
                            <a:srgbClr val="000000"/>
                          </a:solidFill>
                          <a:effectLst/>
                          <a:latin typeface="Verdana" panose="020B0604030504040204" pitchFamily="34" charset="0"/>
                          <a:ea typeface="Verdana" panose="020B0604030504040204" pitchFamily="34" charset="0"/>
                        </a:rPr>
                        <a:t>, La Sierra, La Vega, Mercaderes, Morales, Piamonte, Páez, Santa Rosa, Timbiquí, Timbío.</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CHOCÓ : Alto Baudó, Bajo Baudó, Condoto, El Cantón Del San Pablo, El Litoral Del San Juan, Nuquí, </a:t>
                      </a:r>
                      <a:r>
                        <a:rPr lang="es-CO" sz="1000" b="0" i="0" u="none" strike="noStrike" dirty="0" err="1">
                          <a:solidFill>
                            <a:srgbClr val="000000"/>
                          </a:solidFill>
                          <a:effectLst/>
                          <a:latin typeface="Verdana" panose="020B0604030504040204" pitchFamily="34" charset="0"/>
                          <a:ea typeface="Verdana" panose="020B0604030504040204" pitchFamily="34" charset="0"/>
                        </a:rPr>
                        <a:t>Nóvita</a:t>
                      </a:r>
                      <a:r>
                        <a:rPr lang="es-CO" sz="1000" b="0" i="0" u="none" strike="noStrike" dirty="0">
                          <a:solidFill>
                            <a:srgbClr val="000000"/>
                          </a:solidFill>
                          <a:effectLst/>
                          <a:latin typeface="Verdana" panose="020B0604030504040204" pitchFamily="34" charset="0"/>
                          <a:ea typeface="Verdana" panose="020B0604030504040204" pitchFamily="34" charset="0"/>
                        </a:rPr>
                        <a:t>, Río Quito, San José Del Palmar.</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NARIÑO : Barbacoas, Cumbal, El Charco, El Tablón De Gómez, Ipiales, Ricaurte.</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VALLE DEL CAUCA : Calima, Dagua, El Águila, Ginebra, Guacarí, Guadalajara De Buga.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912013">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CAUCA : Almaguer, Cajibío, Caloto, Florencia, </a:t>
                      </a:r>
                      <a:r>
                        <a:rPr lang="es-MX" sz="1000" b="0" i="0" u="none" strike="noStrike" dirty="0" err="1">
                          <a:solidFill>
                            <a:srgbClr val="000000"/>
                          </a:solidFill>
                          <a:effectLst/>
                          <a:latin typeface="Verdana" panose="020B0604030504040204" pitchFamily="34" charset="0"/>
                          <a:ea typeface="Verdana" panose="020B0604030504040204" pitchFamily="34" charset="0"/>
                        </a:rPr>
                        <a:t>Jambaló</a:t>
                      </a:r>
                      <a:r>
                        <a:rPr lang="es-MX" sz="1000" b="0" i="0" u="none" strike="noStrike" dirty="0">
                          <a:solidFill>
                            <a:srgbClr val="000000"/>
                          </a:solidFill>
                          <a:effectLst/>
                          <a:latin typeface="Verdana" panose="020B0604030504040204" pitchFamily="34" charset="0"/>
                          <a:ea typeface="Verdana" panose="020B0604030504040204" pitchFamily="34" charset="0"/>
                        </a:rPr>
                        <a:t>, Piendamó - </a:t>
                      </a:r>
                      <a:r>
                        <a:rPr lang="es-MX" sz="1000" b="0" i="0" u="none" strike="noStrike" dirty="0" err="1">
                          <a:solidFill>
                            <a:srgbClr val="000000"/>
                          </a:solidFill>
                          <a:effectLst/>
                          <a:latin typeface="Verdana" panose="020B0604030504040204" pitchFamily="34" charset="0"/>
                          <a:ea typeface="Verdana" panose="020B0604030504040204" pitchFamily="34" charset="0"/>
                        </a:rPr>
                        <a:t>Tunía</a:t>
                      </a:r>
                      <a:r>
                        <a:rPr lang="es-MX" sz="1000" b="0" i="0" u="none" strike="noStrike" dirty="0">
                          <a:solidFill>
                            <a:srgbClr val="000000"/>
                          </a:solidFill>
                          <a:effectLst/>
                          <a:latin typeface="Verdana" panose="020B0604030504040204" pitchFamily="34" charset="0"/>
                          <a:ea typeface="Verdana" panose="020B0604030504040204" pitchFamily="34" charset="0"/>
                        </a:rPr>
                        <a:t>, Popayán, Puracé, San Sebastián, Silvia, Sotará </a:t>
                      </a:r>
                      <a:r>
                        <a:rPr lang="es-MX" sz="1000" b="0" i="0" u="none" strike="noStrike" dirty="0" err="1">
                          <a:solidFill>
                            <a:srgbClr val="000000"/>
                          </a:solidFill>
                          <a:effectLst/>
                          <a:latin typeface="Verdana" panose="020B0604030504040204" pitchFamily="34" charset="0"/>
                          <a:ea typeface="Verdana" panose="020B0604030504040204" pitchFamily="34" charset="0"/>
                        </a:rPr>
                        <a:t>Paispamba</a:t>
                      </a:r>
                      <a:r>
                        <a:rPr lang="es-MX" sz="1000" b="0" i="0" u="none" strike="noStrike" dirty="0">
                          <a:solidFill>
                            <a:srgbClr val="000000"/>
                          </a:solidFill>
                          <a:effectLst/>
                          <a:latin typeface="Verdana" panose="020B0604030504040204" pitchFamily="34" charset="0"/>
                          <a:ea typeface="Verdana" panose="020B0604030504040204" pitchFamily="34" charset="0"/>
                        </a:rPr>
                        <a:t>, Sucre, Suárez, </a:t>
                      </a:r>
                      <a:r>
                        <a:rPr lang="es-MX" sz="1000" b="0" i="0" u="none" strike="noStrike" dirty="0" err="1">
                          <a:solidFill>
                            <a:srgbClr val="000000"/>
                          </a:solidFill>
                          <a:effectLst/>
                          <a:latin typeface="Verdana" panose="020B0604030504040204" pitchFamily="34" charset="0"/>
                          <a:ea typeface="Verdana" panose="020B0604030504040204" pitchFamily="34" charset="0"/>
                        </a:rPr>
                        <a:t>Toribío</a:t>
                      </a:r>
                      <a:r>
                        <a:rPr lang="es-MX" sz="1000" b="0" i="0" u="none" strike="noStrike" dirty="0">
                          <a:solidFill>
                            <a:srgbClr val="000000"/>
                          </a:solidFill>
                          <a:effectLst/>
                          <a:latin typeface="Verdana" panose="020B0604030504040204" pitchFamily="34" charset="0"/>
                          <a:ea typeface="Verdana" panose="020B0604030504040204" pitchFamily="34" charset="0"/>
                        </a:rPr>
                        <a:t>, Totoró.</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CHOCÓ : Istmina, Juradó, Medio Baudó, </a:t>
                      </a:r>
                      <a:r>
                        <a:rPr lang="es-MX" sz="1000" b="0" i="0" u="none" strike="noStrike" dirty="0" err="1">
                          <a:solidFill>
                            <a:srgbClr val="000000"/>
                          </a:solidFill>
                          <a:effectLst/>
                          <a:latin typeface="Verdana" panose="020B0604030504040204" pitchFamily="34" charset="0"/>
                          <a:ea typeface="Verdana" panose="020B0604030504040204" pitchFamily="34" charset="0"/>
                        </a:rPr>
                        <a:t>Sipí</a:t>
                      </a:r>
                      <a:r>
                        <a:rPr lang="es-MX" sz="1000" b="0" i="0" u="none" strike="noStrike" dirty="0">
                          <a:solidFill>
                            <a:srgbClr val="000000"/>
                          </a:solidFill>
                          <a:effectLst/>
                          <a:latin typeface="Verdana" panose="020B0604030504040204" pitchFamily="34" charset="0"/>
                          <a:ea typeface="Verdana" panose="020B0604030504040204" pitchFamily="34" charset="0"/>
                        </a:rPr>
                        <a:t>.</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NARIÑO : Albán, Arboleda, Belén, Buesaco, Colón, Cumbitara, Córdoba, El Rosario, Guachucal, La Cruz, La Llanada, La Unión, Leiva, Los Andes, Mallama, Policarpa, Potosí, Samaniego, San Andrés De Tumaco, San Bernardo, San Pablo, San Pedro De Cartago, Santa Bárbara, Santacruz, Sapuyes.</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VALLE DEL CAUCA : Caicedonia, Cali, El Cerrito, Palmira, Sevilla.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2" name="Google Shape;143;p3"/>
          <p:cNvPicPr preferRelativeResize="0"/>
          <p:nvPr/>
        </p:nvPicPr>
        <p:blipFill rotWithShape="1">
          <a:blip r:embed="rId4">
            <a:alphaModFix/>
          </a:blip>
          <a:srcRect/>
          <a:stretch/>
        </p:blipFill>
        <p:spPr>
          <a:xfrm>
            <a:off x="4689549" y="3204894"/>
            <a:ext cx="476980" cy="448212"/>
          </a:xfrm>
          <a:prstGeom prst="rect">
            <a:avLst/>
          </a:prstGeom>
          <a:noFill/>
          <a:ln>
            <a:noFill/>
          </a:ln>
        </p:spPr>
      </p:pic>
      <p:pic>
        <p:nvPicPr>
          <p:cNvPr id="13" name="Google Shape;144;p3" descr="Recurso 25.png"/>
          <p:cNvPicPr preferRelativeResize="0"/>
          <p:nvPr/>
        </p:nvPicPr>
        <p:blipFill rotWithShape="1">
          <a:blip r:embed="rId5">
            <a:alphaModFix/>
          </a:blip>
          <a:srcRect/>
          <a:stretch/>
        </p:blipFill>
        <p:spPr>
          <a:xfrm>
            <a:off x="4721222" y="2075685"/>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702332" y="4566885"/>
            <a:ext cx="476980" cy="448214"/>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graphicFrame>
        <p:nvGraphicFramePr>
          <p:cNvPr id="10" name="Google Shape;135;p3"/>
          <p:cNvGraphicFramePr/>
          <p:nvPr/>
        </p:nvGraphicFramePr>
        <p:xfrm>
          <a:off x="5478140" y="2641460"/>
          <a:ext cx="6353267" cy="1635272"/>
        </p:xfrm>
        <a:graphic>
          <a:graphicData uri="http://schemas.openxmlformats.org/drawingml/2006/table">
            <a:tbl>
              <a:tblPr>
                <a:noFill/>
              </a:tblPr>
              <a:tblGrid>
                <a:gridCol w="920394">
                  <a:extLst>
                    <a:ext uri="{9D8B030D-6E8A-4147-A177-3AD203B41FA5}">
                      <a16:colId xmlns:a16="http://schemas.microsoft.com/office/drawing/2014/main" val="20000"/>
                    </a:ext>
                  </a:extLst>
                </a:gridCol>
                <a:gridCol w="5432873">
                  <a:extLst>
                    <a:ext uri="{9D8B030D-6E8A-4147-A177-3AD203B41FA5}">
                      <a16:colId xmlns:a16="http://schemas.microsoft.com/office/drawing/2014/main" val="20001"/>
                    </a:ext>
                  </a:extLst>
                </a:gridCol>
              </a:tblGrid>
              <a:tr h="473412">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76304">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p>
                      <a:pPr algn="l"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META : Cubarral.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44620849"/>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55316968"/>
                  </a:ext>
                </a:extLst>
              </a:tr>
            </a:tbl>
          </a:graphicData>
        </a:graphic>
      </p:graphicFrame>
      <p:pic>
        <p:nvPicPr>
          <p:cNvPr id="11" name="Google Shape;142;p3"/>
          <p:cNvPicPr preferRelativeResize="0"/>
          <p:nvPr/>
        </p:nvPicPr>
        <p:blipFill rotWithShape="1">
          <a:blip r:embed="rId4">
            <a:alphaModFix/>
          </a:blip>
          <a:srcRect/>
          <a:stretch/>
        </p:blipFill>
        <p:spPr>
          <a:xfrm>
            <a:off x="13769793" y="2761972"/>
            <a:ext cx="476980" cy="448214"/>
          </a:xfrm>
          <a:prstGeom prst="rect">
            <a:avLst/>
          </a:prstGeom>
          <a:noFill/>
          <a:ln>
            <a:noFill/>
          </a:ln>
        </p:spPr>
      </p:pic>
      <p:pic>
        <p:nvPicPr>
          <p:cNvPr id="12" name="Google Shape;143;p3"/>
          <p:cNvPicPr preferRelativeResize="0"/>
          <p:nvPr/>
        </p:nvPicPr>
        <p:blipFill rotWithShape="1">
          <a:blip r:embed="rId5">
            <a:alphaModFix/>
          </a:blip>
          <a:srcRect/>
          <a:stretch/>
        </p:blipFill>
        <p:spPr>
          <a:xfrm>
            <a:off x="12414774" y="4778987"/>
            <a:ext cx="476980" cy="448214"/>
          </a:xfrm>
          <a:prstGeom prst="rect">
            <a:avLst/>
          </a:prstGeom>
          <a:noFill/>
          <a:ln>
            <a:noFill/>
          </a:ln>
        </p:spPr>
      </p:pic>
      <p:pic>
        <p:nvPicPr>
          <p:cNvPr id="13" name="Google Shape;144;p3" descr="Recurso 25.png"/>
          <p:cNvPicPr preferRelativeResize="0"/>
          <p:nvPr/>
        </p:nvPicPr>
        <p:blipFill rotWithShape="1">
          <a:blip r:embed="rId6">
            <a:alphaModFix/>
          </a:blip>
          <a:srcRect/>
          <a:stretch/>
        </p:blipFill>
        <p:spPr>
          <a:xfrm>
            <a:off x="5656384" y="3429000"/>
            <a:ext cx="439616" cy="439615"/>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11" name="Google Shape;142;p3"/>
          <p:cNvPicPr preferRelativeResize="0"/>
          <p:nvPr/>
        </p:nvPicPr>
        <p:blipFill rotWithShape="1">
          <a:blip r:embed="rId4">
            <a:alphaModFix/>
          </a:blip>
          <a:srcRect/>
          <a:stretch/>
        </p:blipFill>
        <p:spPr>
          <a:xfrm>
            <a:off x="12438535" y="78757"/>
            <a:ext cx="476980" cy="448214"/>
          </a:xfrm>
          <a:prstGeom prst="rect">
            <a:avLst/>
          </a:prstGeom>
          <a:noFill/>
          <a:ln>
            <a:noFill/>
          </a:ln>
        </p:spPr>
      </p:pic>
      <p:graphicFrame>
        <p:nvGraphicFramePr>
          <p:cNvPr id="10" name="Google Shape;135;p3">
            <a:extLst>
              <a:ext uri="{FF2B5EF4-FFF2-40B4-BE49-F238E27FC236}">
                <a16:creationId xmlns:a16="http://schemas.microsoft.com/office/drawing/2014/main" id="{D12D24E7-7371-0B7D-268E-483358660673}"/>
              </a:ext>
            </a:extLst>
          </p:cNvPr>
          <p:cNvGraphicFramePr/>
          <p:nvPr/>
        </p:nvGraphicFramePr>
        <p:xfrm>
          <a:off x="13512366" y="2399399"/>
          <a:ext cx="5677048" cy="1154340"/>
        </p:xfrm>
        <a:graphic>
          <a:graphicData uri="http://schemas.openxmlformats.org/drawingml/2006/table">
            <a:tbl>
              <a:tblPr>
                <a:noFill/>
              </a:tblPr>
              <a:tblGrid>
                <a:gridCol w="858633">
                  <a:extLst>
                    <a:ext uri="{9D8B030D-6E8A-4147-A177-3AD203B41FA5}">
                      <a16:colId xmlns:a16="http://schemas.microsoft.com/office/drawing/2014/main" val="20000"/>
                    </a:ext>
                  </a:extLst>
                </a:gridCol>
                <a:gridCol w="4818415">
                  <a:extLst>
                    <a:ext uri="{9D8B030D-6E8A-4147-A177-3AD203B41FA5}">
                      <a16:colId xmlns:a16="http://schemas.microsoft.com/office/drawing/2014/main" val="20001"/>
                    </a:ext>
                  </a:extLst>
                </a:gridCol>
              </a:tblGrid>
              <a:tr h="4064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Orito.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78825485"/>
                  </a:ext>
                </a:extLst>
              </a:tr>
            </a:tbl>
          </a:graphicData>
        </a:graphic>
      </p:graphicFrame>
      <p:pic>
        <p:nvPicPr>
          <p:cNvPr id="4" name="Google Shape;144;p3" descr="Recurso 25.png">
            <a:extLst>
              <a:ext uri="{FF2B5EF4-FFF2-40B4-BE49-F238E27FC236}">
                <a16:creationId xmlns:a16="http://schemas.microsoft.com/office/drawing/2014/main" id="{9936EBC0-0C67-8D3B-DB97-6F250DAFB461}"/>
              </a:ext>
            </a:extLst>
          </p:cNvPr>
          <p:cNvPicPr preferRelativeResize="0"/>
          <p:nvPr/>
        </p:nvPicPr>
        <p:blipFill rotWithShape="1">
          <a:blip r:embed="rId5">
            <a:alphaModFix/>
          </a:blip>
          <a:srcRect/>
          <a:stretch/>
        </p:blipFill>
        <p:spPr>
          <a:xfrm>
            <a:off x="17060954" y="2989385"/>
            <a:ext cx="439616" cy="439615"/>
          </a:xfrm>
          <a:prstGeom prst="rect">
            <a:avLst/>
          </a:prstGeom>
          <a:noFill/>
          <a:ln>
            <a:noFill/>
          </a:ln>
        </p:spPr>
      </p:pic>
      <p:pic>
        <p:nvPicPr>
          <p:cNvPr id="12" name="Google Shape;144;p3" descr="Recurso 25.png">
            <a:extLst>
              <a:ext uri="{FF2B5EF4-FFF2-40B4-BE49-F238E27FC236}">
                <a16:creationId xmlns:a16="http://schemas.microsoft.com/office/drawing/2014/main" id="{E6796967-E988-650C-52E5-64CA2DE6BA63}"/>
              </a:ext>
            </a:extLst>
          </p:cNvPr>
          <p:cNvPicPr preferRelativeResize="0"/>
          <p:nvPr/>
        </p:nvPicPr>
        <p:blipFill rotWithShape="1">
          <a:blip r:embed="rId5">
            <a:alphaModFix/>
          </a:blip>
          <a:srcRect/>
          <a:stretch/>
        </p:blipFill>
        <p:spPr>
          <a:xfrm>
            <a:off x="13126942" y="1246729"/>
            <a:ext cx="439616" cy="439615"/>
          </a:xfrm>
          <a:prstGeom prst="rect">
            <a:avLst/>
          </a:prstGeom>
          <a:noFill/>
          <a:ln>
            <a:noFill/>
          </a:ln>
        </p:spPr>
      </p:pic>
      <p:pic>
        <p:nvPicPr>
          <p:cNvPr id="3" name="Google Shape;143;p3">
            <a:extLst>
              <a:ext uri="{FF2B5EF4-FFF2-40B4-BE49-F238E27FC236}">
                <a16:creationId xmlns:a16="http://schemas.microsoft.com/office/drawing/2014/main" id="{36A25773-28C0-C4FF-0536-0F074A437088}"/>
              </a:ext>
            </a:extLst>
          </p:cNvPr>
          <p:cNvPicPr preferRelativeResize="0"/>
          <p:nvPr/>
        </p:nvPicPr>
        <p:blipFill rotWithShape="1">
          <a:blip r:embed="rId6">
            <a:alphaModFix/>
          </a:blip>
          <a:srcRect/>
          <a:stretch/>
        </p:blipFill>
        <p:spPr>
          <a:xfrm>
            <a:off x="12772637" y="5317744"/>
            <a:ext cx="476980" cy="448214"/>
          </a:xfrm>
          <a:prstGeom prst="rect">
            <a:avLst/>
          </a:prstGeom>
          <a:noFill/>
          <a:ln>
            <a:noFill/>
          </a:ln>
        </p:spPr>
      </p:pic>
      <p:pic>
        <p:nvPicPr>
          <p:cNvPr id="13" name="Google Shape;204;p4">
            <a:extLst>
              <a:ext uri="{FF2B5EF4-FFF2-40B4-BE49-F238E27FC236}">
                <a16:creationId xmlns:a16="http://schemas.microsoft.com/office/drawing/2014/main" id="{5D211F3D-056C-8165-38BA-19D4E5DD7E6B}"/>
              </a:ext>
            </a:extLst>
          </p:cNvPr>
          <p:cNvPicPr preferRelativeResize="0"/>
          <p:nvPr/>
        </p:nvPicPr>
        <p:blipFill rotWithShape="1">
          <a:blip r:embed="rId7">
            <a:alphaModFix/>
          </a:blip>
          <a:srcRect/>
          <a:stretch/>
        </p:blipFill>
        <p:spPr>
          <a:xfrm>
            <a:off x="12770216" y="4733473"/>
            <a:ext cx="2791610" cy="542122"/>
          </a:xfrm>
          <a:prstGeom prst="rect">
            <a:avLst/>
          </a:prstGeom>
          <a:noFill/>
          <a:ln>
            <a:noFill/>
          </a:ln>
        </p:spPr>
      </p:pic>
      <p:graphicFrame>
        <p:nvGraphicFramePr>
          <p:cNvPr id="14" name="Google Shape;135;p3">
            <a:extLst>
              <a:ext uri="{FF2B5EF4-FFF2-40B4-BE49-F238E27FC236}">
                <a16:creationId xmlns:a16="http://schemas.microsoft.com/office/drawing/2014/main" id="{D3C77356-D726-2F81-8126-6A69F09EAC83}"/>
              </a:ext>
            </a:extLst>
          </p:cNvPr>
          <p:cNvGraphicFramePr/>
          <p:nvPr/>
        </p:nvGraphicFramePr>
        <p:xfrm>
          <a:off x="14382115" y="679101"/>
          <a:ext cx="6236910" cy="1154340"/>
        </p:xfrm>
        <a:graphic>
          <a:graphicData uri="http://schemas.openxmlformats.org/drawingml/2006/table">
            <a:tbl>
              <a:tblPr>
                <a:noFill/>
              </a:tblPr>
              <a:tblGrid>
                <a:gridCol w="943310">
                  <a:extLst>
                    <a:ext uri="{9D8B030D-6E8A-4147-A177-3AD203B41FA5}">
                      <a16:colId xmlns:a16="http://schemas.microsoft.com/office/drawing/2014/main" val="20000"/>
                    </a:ext>
                  </a:extLst>
                </a:gridCol>
                <a:gridCol w="5293600">
                  <a:extLst>
                    <a:ext uri="{9D8B030D-6E8A-4147-A177-3AD203B41FA5}">
                      <a16:colId xmlns:a16="http://schemas.microsoft.com/office/drawing/2014/main" val="20001"/>
                    </a:ext>
                  </a:extLst>
                </a:gridCol>
              </a:tblGrid>
              <a:tr h="40537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El Paujíl, La Montañita.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74230134"/>
                  </a:ext>
                </a:extLst>
              </a:tr>
            </a:tbl>
          </a:graphicData>
        </a:graphic>
      </p:graphicFrame>
      <p:pic>
        <p:nvPicPr>
          <p:cNvPr id="17" name="Google Shape;142;p3">
            <a:extLst>
              <a:ext uri="{FF2B5EF4-FFF2-40B4-BE49-F238E27FC236}">
                <a16:creationId xmlns:a16="http://schemas.microsoft.com/office/drawing/2014/main" id="{893932FC-B2F2-F07A-CEC5-5B97559A99C3}"/>
              </a:ext>
            </a:extLst>
          </p:cNvPr>
          <p:cNvPicPr preferRelativeResize="0"/>
          <p:nvPr/>
        </p:nvPicPr>
        <p:blipFill rotWithShape="1">
          <a:blip r:embed="rId4">
            <a:alphaModFix/>
          </a:blip>
          <a:srcRect/>
          <a:stretch/>
        </p:blipFill>
        <p:spPr>
          <a:xfrm>
            <a:off x="14602277" y="1246746"/>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4B0D908A-577B-0591-DC89-92736DAC71EA}"/>
              </a:ext>
            </a:extLst>
          </p:cNvPr>
          <p:cNvGraphicFramePr/>
          <p:nvPr/>
        </p:nvGraphicFramePr>
        <p:xfrm>
          <a:off x="5424743" y="2064222"/>
          <a:ext cx="6353267" cy="1996106"/>
        </p:xfrm>
        <a:graphic>
          <a:graphicData uri="http://schemas.openxmlformats.org/drawingml/2006/table">
            <a:tbl>
              <a:tblPr>
                <a:noFill/>
              </a:tblPr>
              <a:tblGrid>
                <a:gridCol w="920394">
                  <a:extLst>
                    <a:ext uri="{9D8B030D-6E8A-4147-A177-3AD203B41FA5}">
                      <a16:colId xmlns:a16="http://schemas.microsoft.com/office/drawing/2014/main" val="20000"/>
                    </a:ext>
                  </a:extLst>
                </a:gridCol>
                <a:gridCol w="5432873">
                  <a:extLst>
                    <a:ext uri="{9D8B030D-6E8A-4147-A177-3AD203B41FA5}">
                      <a16:colId xmlns:a16="http://schemas.microsoft.com/office/drawing/2014/main" val="20001"/>
                    </a:ext>
                  </a:extLst>
                </a:gridCol>
              </a:tblGrid>
              <a:tr h="54925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3428">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Orito.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86650297"/>
                  </a:ext>
                </a:extLst>
              </a:tr>
              <a:tr h="723428">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San José Del Fragua.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Sibundoy,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38983803"/>
                  </a:ext>
                </a:extLst>
              </a:tr>
            </a:tbl>
          </a:graphicData>
        </a:graphic>
      </p:graphicFrame>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6">
            <a:alphaModFix/>
          </a:blip>
          <a:srcRect/>
          <a:stretch/>
        </p:blipFill>
        <p:spPr>
          <a:xfrm>
            <a:off x="17262080" y="3757083"/>
            <a:ext cx="476980" cy="448214"/>
          </a:xfrm>
          <a:prstGeom prst="rect">
            <a:avLst/>
          </a:prstGeom>
          <a:noFill/>
          <a:ln>
            <a:noFill/>
          </a:ln>
        </p:spPr>
      </p:pic>
      <p:pic>
        <p:nvPicPr>
          <p:cNvPr id="7" name="Google Shape;142;p3">
            <a:extLst>
              <a:ext uri="{FF2B5EF4-FFF2-40B4-BE49-F238E27FC236}">
                <a16:creationId xmlns:a16="http://schemas.microsoft.com/office/drawing/2014/main" id="{0DDE95C8-A449-C69B-F592-496E643DA885}"/>
              </a:ext>
            </a:extLst>
          </p:cNvPr>
          <p:cNvPicPr preferRelativeResize="0"/>
          <p:nvPr/>
        </p:nvPicPr>
        <p:blipFill rotWithShape="1">
          <a:blip r:embed="rId4">
            <a:alphaModFix/>
          </a:blip>
          <a:srcRect/>
          <a:stretch/>
        </p:blipFill>
        <p:spPr>
          <a:xfrm>
            <a:off x="13566558" y="4409998"/>
            <a:ext cx="476980" cy="448214"/>
          </a:xfrm>
          <a:prstGeom prst="rect">
            <a:avLst/>
          </a:prstGeom>
          <a:noFill/>
          <a:ln>
            <a:noFill/>
          </a:ln>
        </p:spPr>
      </p:pic>
      <p:pic>
        <p:nvPicPr>
          <p:cNvPr id="15" name="Google Shape;144;p3" descr="Recurso 25.png">
            <a:extLst>
              <a:ext uri="{FF2B5EF4-FFF2-40B4-BE49-F238E27FC236}">
                <a16:creationId xmlns:a16="http://schemas.microsoft.com/office/drawing/2014/main" id="{8C7AF0DB-E6F9-FA9B-56F8-C77462E25838}"/>
              </a:ext>
            </a:extLst>
          </p:cNvPr>
          <p:cNvPicPr preferRelativeResize="0"/>
          <p:nvPr/>
        </p:nvPicPr>
        <p:blipFill rotWithShape="1">
          <a:blip r:embed="rId5">
            <a:alphaModFix/>
          </a:blip>
          <a:srcRect/>
          <a:stretch/>
        </p:blipFill>
        <p:spPr>
          <a:xfrm>
            <a:off x="5677052" y="2771940"/>
            <a:ext cx="439616" cy="439615"/>
          </a:xfrm>
          <a:prstGeom prst="rect">
            <a:avLst/>
          </a:prstGeom>
          <a:noFill/>
          <a:ln>
            <a:noFill/>
          </a:ln>
        </p:spPr>
      </p:pic>
      <p:pic>
        <p:nvPicPr>
          <p:cNvPr id="8" name="Google Shape;142;p3">
            <a:extLst>
              <a:ext uri="{FF2B5EF4-FFF2-40B4-BE49-F238E27FC236}">
                <a16:creationId xmlns:a16="http://schemas.microsoft.com/office/drawing/2014/main" id="{BEFEEB50-A748-7F60-4543-2D3105B1C37E}"/>
              </a:ext>
            </a:extLst>
          </p:cNvPr>
          <p:cNvPicPr preferRelativeResize="0"/>
          <p:nvPr/>
        </p:nvPicPr>
        <p:blipFill rotWithShape="1">
          <a:blip r:embed="rId4">
            <a:alphaModFix/>
          </a:blip>
          <a:srcRect/>
          <a:stretch/>
        </p:blipFill>
        <p:spPr>
          <a:xfrm>
            <a:off x="5658370" y="3471059"/>
            <a:ext cx="476980" cy="448214"/>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4;p2"/>
          <p:cNvSpPr txBox="1"/>
          <p:nvPr/>
        </p:nvSpPr>
        <p:spPr>
          <a:xfrm>
            <a:off x="422416" y="2105409"/>
            <a:ext cx="6816719" cy="3785611"/>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Verdana"/>
                <a:sym typeface="Verdana"/>
              </a:rPr>
              <a:t>Alerta Roja: </a:t>
            </a:r>
            <a:r>
              <a:rPr kumimoji="0" lang="es-ES" sz="1600" b="0" i="0" u="none" strike="noStrike" kern="1200" cap="none" spc="0" normalizeH="0" baseline="0" noProof="0" dirty="0">
                <a:ln>
                  <a:noFill/>
                </a:ln>
                <a:solidFill>
                  <a:prstClr val="black">
                    <a:lumMod val="50000"/>
                    <a:lumOff val="50000"/>
                  </a:prstClr>
                </a:solidFill>
                <a:effectLst/>
                <a:uLnTx/>
                <a:uFillTx/>
                <a:latin typeface="Verdana"/>
                <a:ea typeface="Verdana"/>
                <a:cs typeface="+mn-cs"/>
                <a:sym typeface="Verdana"/>
              </a:rPr>
              <a:t>En la ciudad de Arauca, Bogotá, D.C., Bolívar, Boyacá, Casanare, Cesar, Cundinamarca, La Guajira, Magdalena, Meta, Norte De Santander, Santander, Sucre y Vichada</a:t>
            </a:r>
            <a:r>
              <a:rPr kumimoji="0" lang="pt-BR" sz="1600" b="0" i="0" u="none" strike="noStrike" kern="1200" cap="none" spc="0" normalizeH="0" baseline="0" noProof="0" dirty="0">
                <a:ln>
                  <a:noFill/>
                </a:ln>
                <a:solidFill>
                  <a:prstClr val="black">
                    <a:lumMod val="50000"/>
                    <a:lumOff val="50000"/>
                  </a:prstClr>
                </a:solidFill>
                <a:effectLst/>
                <a:uLnTx/>
                <a:uFillTx/>
                <a:latin typeface="Verdana"/>
                <a:ea typeface="Verdana"/>
                <a:cs typeface="Verdana"/>
                <a:sym typeface="Verdana"/>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a:t>
            </a:r>
            <a:r>
              <a:rPr kumimoji="0" lang="es-MX" sz="1600" b="0" i="0" u="none" strike="noStrike" kern="1200" cap="none" spc="0" normalizeH="0" baseline="0" noProof="0" dirty="0">
                <a:ln>
                  <a:noFill/>
                </a:ln>
                <a:solidFill>
                  <a:srgbClr val="ED7D31"/>
                </a:solidFill>
                <a:effectLst/>
                <a:uLnTx/>
                <a:uFillTx/>
                <a:latin typeface="Verdana"/>
                <a:ea typeface="Verdana"/>
                <a:cs typeface="Verdana"/>
                <a:sym typeface="Verdana"/>
              </a:rPr>
              <a:t> </a:t>
            </a:r>
            <a:r>
              <a:rPr kumimoji="0" lang="es-MX"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a:t>
            </a:r>
            <a:r>
              <a:rPr kumimoji="0" lang="es-MX" sz="1600" b="0" i="0" u="none" strike="noStrike" kern="1200" cap="none" spc="0" normalizeH="0" baseline="0" noProof="0" dirty="0">
                <a:ln>
                  <a:noFill/>
                </a:ln>
                <a:solidFill>
                  <a:prstClr val="black">
                    <a:lumMod val="50000"/>
                    <a:lumOff val="50000"/>
                  </a:prstClr>
                </a:solidFill>
                <a:effectLst/>
                <a:uLnTx/>
                <a:uFillTx/>
                <a:latin typeface="Verdana"/>
                <a:ea typeface="Verdana"/>
                <a:cs typeface="Verdana"/>
                <a:sym typeface="Verdana"/>
              </a:rPr>
              <a:t>departamentos de </a:t>
            </a:r>
            <a:r>
              <a:rPr kumimoji="0" lang="pt-BR" sz="1600" b="0" i="0" u="none" strike="noStrike" kern="1200" cap="none" spc="0" normalizeH="0" baseline="0" noProof="0" dirty="0">
                <a:ln>
                  <a:noFill/>
                </a:ln>
                <a:solidFill>
                  <a:prstClr val="black">
                    <a:lumMod val="50000"/>
                    <a:lumOff val="50000"/>
                  </a:prstClr>
                </a:solidFill>
                <a:effectLst/>
                <a:uLnTx/>
                <a:uFillTx/>
                <a:latin typeface="Verdana"/>
                <a:ea typeface="Verdana"/>
                <a:cs typeface="Verdana"/>
                <a:sym typeface="Verdana"/>
              </a:rPr>
              <a:t>Antioquia, Arauca, Bolívar, Boyacá, Caquetá, Casanare, Cesar, Cundinamarca, La Guajira, Meta, Norte De Santander, Santander y Vichada</a:t>
            </a:r>
            <a:r>
              <a:rPr kumimoji="0" lang="es-MX" sz="1600" b="0" i="0" u="none" strike="noStrike" kern="1200" cap="none" spc="0" normalizeH="0" baseline="0" noProof="0" dirty="0">
                <a:ln>
                  <a:noFill/>
                </a:ln>
                <a:solidFill>
                  <a:prstClr val="black">
                    <a:lumMod val="50000"/>
                    <a:lumOff val="50000"/>
                  </a:prstClr>
                </a:solidFill>
                <a:effectLst/>
                <a:uLnTx/>
                <a:uFillTx/>
                <a:latin typeface="Verdana"/>
                <a:ea typeface="Verdana"/>
                <a:cs typeface="Verdana"/>
                <a:sym typeface="Verdana"/>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highlight>
                <a:srgbClr val="FFFF00"/>
              </a:highligh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a:t>
            </a:r>
            <a:r>
              <a:rPr kumimoji="0" lang="es-MX" sz="1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las regiones Caribe, Andina, Orinoquía y Amazonía.</a:t>
            </a:r>
            <a:endParaRPr kumimoji="0"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6" name="Google Shape;375;p2"/>
          <p:cNvSpPr txBox="1"/>
          <p:nvPr/>
        </p:nvSpPr>
        <p:spPr>
          <a:xfrm>
            <a:off x="3207708" y="1328930"/>
            <a:ext cx="19485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58441F"/>
              </a:buClr>
              <a:buSzPts val="2400"/>
              <a:buFont typeface="Arial"/>
              <a:buNone/>
              <a:tabLst/>
              <a:defRPr/>
            </a:pPr>
            <a:r>
              <a:rPr kumimoji="0" lang="es-MX" sz="2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RESUMEN</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p:cNvSpPr txBox="1"/>
          <p:nvPr/>
        </p:nvSpPr>
        <p:spPr>
          <a:xfrm>
            <a:off x="8090116" y="1177875"/>
            <a:ext cx="332829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Mapa de Pronóstico de la Amenaza por </a:t>
            </a:r>
            <a:r>
              <a:rPr kumimoji="0" lang="es-MX" sz="1100" b="1" i="0" u="none" strike="noStrike" kern="0" cap="none" spc="0" normalizeH="0" baseline="0" noProof="0" dirty="0">
                <a:ln>
                  <a:noFill/>
                </a:ln>
                <a:solidFill>
                  <a:srgbClr val="C00000"/>
                </a:solidFill>
                <a:effectLst/>
                <a:uLnTx/>
                <a:uFillTx/>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Tree>
    <p:extLst>
      <p:ext uri="{BB962C8B-B14F-4D97-AF65-F5344CB8AC3E}">
        <p14:creationId xmlns:p14="http://schemas.microsoft.com/office/powerpoint/2010/main" val="1081584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5EEEAF-9FCD-B4BA-DD3B-7310F24DBC04}"/>
              </a:ext>
            </a:extLst>
          </p:cNvPr>
          <p:cNvSpPr>
            <a:spLocks noGrp="1"/>
          </p:cNvSpPr>
          <p:nvPr>
            <p:ph type="body" sz="quarter" idx="13"/>
          </p:nvPr>
        </p:nvSpPr>
        <p:spPr>
          <a:xfrm>
            <a:off x="5823277" y="7426083"/>
            <a:ext cx="4003675" cy="158750"/>
          </a:xfrm>
        </p:spPr>
        <p:txBody>
          <a:bodyPr rtlCol="0"/>
          <a:lstStyle/>
          <a:p>
            <a:pPr marL="0" lvl="1" algn="ctr" fontAlgn="auto">
              <a:spcAft>
                <a:spcPts val="0"/>
              </a:spcAft>
              <a:buSzPts val="1200"/>
              <a:defRPr/>
            </a:pPr>
            <a:r>
              <a:rPr lang="es-CO" altLang="es-CO" sz="800" b="1" dirty="0" err="1">
                <a:latin typeface="Arial Narrow" panose="020B0606020202030204" pitchFamily="34" charset="0"/>
                <a:sym typeface="Arial Narrow" panose="020B0606020202030204" pitchFamily="34" charset="0"/>
              </a:rPr>
              <a:t>Hidroestimador</a:t>
            </a:r>
            <a:r>
              <a:rPr lang="es-CO" altLang="es-CO" sz="800" b="1" dirty="0">
                <a:latin typeface="Arial Narrow" panose="020B0606020202030204" pitchFamily="34" charset="0"/>
                <a:sym typeface="Arial Narrow" panose="020B0606020202030204" pitchFamily="34" charset="0"/>
              </a:rPr>
              <a:t> últimas 06 hora</a:t>
            </a:r>
            <a:endParaRPr lang="es-CO" altLang="es-CO" sz="800" dirty="0"/>
          </a:p>
        </p:txBody>
      </p:sp>
      <p:sp>
        <p:nvSpPr>
          <p:cNvPr id="6" name="Marcador de texto 2">
            <a:extLst>
              <a:ext uri="{FF2B5EF4-FFF2-40B4-BE49-F238E27FC236}">
                <a16:creationId xmlns:a16="http://schemas.microsoft.com/office/drawing/2014/main" id="{AED55515-A254-C9C6-F907-411F3B8E6EA6}"/>
              </a:ext>
            </a:extLst>
          </p:cNvPr>
          <p:cNvSpPr txBox="1">
            <a:spLocks/>
          </p:cNvSpPr>
          <p:nvPr/>
        </p:nvSpPr>
        <p:spPr bwMode="auto">
          <a:xfrm>
            <a:off x="2561998" y="7006306"/>
            <a:ext cx="4106636"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800" b="1" kern="1200">
                <a:solidFill>
                  <a:schemeClr val="tx1">
                    <a:lumMod val="50000"/>
                    <a:lumOff val="50000"/>
                  </a:schemeClr>
                </a:solidFill>
                <a:latin typeface="Verdana" panose="020B0604030504040204" pitchFamily="34" charset="0"/>
                <a:ea typeface="Verdana" panose="020B0604030504040204" pitchFamily="34" charset="0"/>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eaLnBrk="1" fontAlgn="auto" hangingPunct="1">
              <a:spcAft>
                <a:spcPts val="0"/>
              </a:spcAft>
              <a:buSzPts val="1200"/>
              <a:buNone/>
              <a:defRPr/>
            </a:pPr>
            <a:r>
              <a:rPr lang="es-CO" altLang="es-CO" sz="800" b="1" dirty="0" err="1">
                <a:latin typeface="Arial Narrow" panose="020B0606020202030204" pitchFamily="34" charset="0"/>
                <a:sym typeface="Arial Narrow" panose="020B0606020202030204" pitchFamily="34" charset="0"/>
              </a:rPr>
              <a:t>Hidroestimador</a:t>
            </a:r>
            <a:r>
              <a:rPr lang="es-CO" altLang="es-CO" sz="800" b="1" dirty="0">
                <a:latin typeface="Arial Narrow" panose="020B0606020202030204" pitchFamily="34" charset="0"/>
                <a:sym typeface="Arial Narrow" panose="020B0606020202030204" pitchFamily="34" charset="0"/>
              </a:rPr>
              <a:t> últimas 06 horas</a:t>
            </a:r>
          </a:p>
          <a:p>
            <a:pPr marL="0" lvl="1" indent="0" algn="ctr" eaLnBrk="1" fontAlgn="auto" hangingPunct="1">
              <a:spcAft>
                <a:spcPts val="0"/>
              </a:spcAft>
              <a:buSzPts val="1200"/>
              <a:buNone/>
              <a:defRPr/>
            </a:pPr>
            <a:r>
              <a:rPr lang="es-CO" altLang="es-CO" sz="800" b="1" dirty="0">
                <a:latin typeface="Arial Narrow" panose="020B0606020202030204" pitchFamily="34" charset="0"/>
                <a:sym typeface="Arial Narrow" panose="020B0606020202030204" pitchFamily="34" charset="0"/>
              </a:rPr>
              <a:t>Fuente: NOAA- IDEAM</a:t>
            </a:r>
          </a:p>
          <a:p>
            <a:pPr marL="0" lvl="1" indent="0" algn="ctr" eaLnBrk="1" fontAlgn="auto" hangingPunct="1">
              <a:spcAft>
                <a:spcPts val="0"/>
              </a:spcAft>
              <a:buSzPts val="1200"/>
              <a:buNone/>
              <a:defRPr/>
            </a:pPr>
            <a:endParaRPr lang="es-MX" dirty="0"/>
          </a:p>
        </p:txBody>
      </p:sp>
      <p:sp>
        <p:nvSpPr>
          <p:cNvPr id="5" name="CuadroTexto 4">
            <a:extLst>
              <a:ext uri="{FF2B5EF4-FFF2-40B4-BE49-F238E27FC236}">
                <a16:creationId xmlns:a16="http://schemas.microsoft.com/office/drawing/2014/main" id="{9438700B-4505-0D5D-D69A-283740AC097F}"/>
              </a:ext>
            </a:extLst>
          </p:cNvPr>
          <p:cNvSpPr txBox="1"/>
          <p:nvPr/>
        </p:nvSpPr>
        <p:spPr>
          <a:xfrm>
            <a:off x="114291" y="7153946"/>
            <a:ext cx="3926866" cy="430887"/>
          </a:xfrm>
          <a:prstGeom prst="rect">
            <a:avLst/>
          </a:prstGeom>
          <a:noFill/>
        </p:spPr>
        <p:txBody>
          <a:bodyPr wrap="square">
            <a:spAutoFit/>
          </a:bodyPr>
          <a:lstStyle/>
          <a:p>
            <a:pPr algn="ctr"/>
            <a:r>
              <a:rPr lang="es-CO" altLang="es-CO" sz="1050" b="1" dirty="0" err="1">
                <a:latin typeface="Arial Narrow" panose="020B0606020202030204" pitchFamily="34" charset="0"/>
                <a:sym typeface="Arial Narrow" panose="020B0606020202030204" pitchFamily="34" charset="0"/>
              </a:rPr>
              <a:t>Hidroestimador</a:t>
            </a:r>
            <a:r>
              <a:rPr lang="es-CO" altLang="es-CO" sz="1050" b="1" dirty="0">
                <a:latin typeface="Arial Narrow" panose="020B0606020202030204" pitchFamily="34" charset="0"/>
                <a:sym typeface="Arial Narrow" panose="020B0606020202030204" pitchFamily="34" charset="0"/>
              </a:rPr>
              <a:t> últimas 06 horas</a:t>
            </a:r>
          </a:p>
          <a:p>
            <a:pPr algn="ctr"/>
            <a:r>
              <a:rPr lang="es-CO" altLang="es-CO" sz="1050" b="1" dirty="0">
                <a:latin typeface="Arial Narrow" panose="020B0606020202030204" pitchFamily="34" charset="0"/>
                <a:sym typeface="Arial Narrow" panose="020B0606020202030204" pitchFamily="34" charset="0"/>
              </a:rPr>
              <a:t>Fuente: https://re.ssec.wisc.edu/</a:t>
            </a:r>
            <a:endParaRPr lang="es-CO" sz="1050" dirty="0"/>
          </a:p>
        </p:txBody>
      </p:sp>
      <p:sp>
        <p:nvSpPr>
          <p:cNvPr id="4" name="Marcador de texto 3">
            <a:extLst>
              <a:ext uri="{FF2B5EF4-FFF2-40B4-BE49-F238E27FC236}">
                <a16:creationId xmlns:a16="http://schemas.microsoft.com/office/drawing/2014/main" id="{88E2D97B-3224-A72D-9FEB-CEFAED3A1F41}"/>
              </a:ext>
            </a:extLst>
          </p:cNvPr>
          <p:cNvSpPr>
            <a:spLocks noGrp="1"/>
          </p:cNvSpPr>
          <p:nvPr>
            <p:ph type="body" sz="quarter" idx="12"/>
          </p:nvPr>
        </p:nvSpPr>
        <p:spPr>
          <a:xfrm>
            <a:off x="5249744" y="1716322"/>
            <a:ext cx="6501220" cy="3918828"/>
          </a:xfrm>
        </p:spPr>
        <p:txBody>
          <a:bodyPr/>
          <a:lstStyle/>
          <a:p>
            <a:pPr>
              <a:lnSpc>
                <a:spcPct val="107000"/>
              </a:lnSpc>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En las últimas horas ha predominado el tiempo seco cielo ligera a parcialmente nublado en gran parte del territorio colombiano, con excepción de sectores puntuales de la región Amazónica y la región Pacífica.</a:t>
            </a:r>
          </a:p>
          <a:p>
            <a:pPr>
              <a:lnSpc>
                <a:spcPct val="107000"/>
              </a:lnSpc>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Específicamente, se han dado lluvias ligeras a moderadas en zonas puntuales ubicadas en Amazonas</a:t>
            </a:r>
            <a:r>
              <a:rPr lang="es-ES" sz="1800" kern="100" dirty="0">
                <a:latin typeface="Aptos" panose="020B0004020202020204" pitchFamily="34" charset="0"/>
                <a:ea typeface="Aptos" panose="020B0004020202020204" pitchFamily="34" charset="0"/>
                <a:cs typeface="Times New Roman" panose="02020603050405020304" pitchFamily="18" charset="0"/>
              </a:rPr>
              <a:t> y</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Guainía</a:t>
            </a:r>
            <a:r>
              <a:rPr lang="es-ES" sz="1800" kern="100" dirty="0">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En el Archipiélago de San Andrés, Providencia y Santa Catalina se presenta condiciones de predominio de tiempo seco y escasa nubosidad.</a:t>
            </a:r>
          </a:p>
          <a:p>
            <a:pPr>
              <a:lnSpc>
                <a:spcPct val="107000"/>
              </a:lnSpc>
              <a:spcAft>
                <a:spcPts val="800"/>
              </a:spcAft>
            </a:pPr>
            <a:endParaRPr lang="es-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260080B8-E5A4-6607-C26E-A4AD300F17A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991409" y="1568824"/>
            <a:ext cx="3141177" cy="421382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a:sym typeface="Verdana"/>
              </a:rPr>
              <a:t>Gráfica de seguimiento de alertas por pronóstico de la amenaza de </a:t>
            </a: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incendios de la cobertura vegetal para Colombia durante los últimos 30 días</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a:t>
            </a:r>
            <a:r>
              <a:rPr kumimoji="0" lang="es-ES" sz="900" b="0" i="0" u="none" strike="noStrike" kern="1200" cap="none" spc="0" normalizeH="0" baseline="0" noProof="0">
                <a:ln>
                  <a:noFill/>
                </a:ln>
                <a:solidFill>
                  <a:prstClr val="black"/>
                </a:solidFill>
                <a:effectLst/>
                <a:uLnTx/>
                <a:uFillTx/>
                <a:latin typeface="Calibri" panose="020F0502020204030204"/>
                <a:ea typeface="+mn-ea"/>
                <a:cs typeface="+mn-cs"/>
              </a:rPr>
              <a:t>porcentaje de </a:t>
            </a: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08</a:t>
            </a:r>
            <a:r>
              <a:rPr lang="es-ES" sz="1200" b="1" dirty="0">
                <a:solidFill>
                  <a:srgbClr val="C00000"/>
                </a:solidFill>
                <a:latin typeface="Verdana" panose="020B0604030504040204" pitchFamily="34" charset="0"/>
                <a:ea typeface="Verdana" panose="020B0604030504040204" pitchFamily="34" charset="0"/>
              </a:rPr>
              <a:t> de diciembre de 2024 </a:t>
            </a:r>
            <a:r>
              <a:rPr lang="es-CO" sz="1200" b="1" dirty="0">
                <a:solidFill>
                  <a:srgbClr val="C00000"/>
                </a:solidFill>
                <a:latin typeface="Verdana" panose="020B0604030504040204" pitchFamily="34" charset="0"/>
                <a:ea typeface="Verdana" panose="020B0604030504040204" pitchFamily="34" charset="0"/>
              </a:rPr>
              <a:t>| 18:00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538006" y="1790766"/>
            <a:ext cx="2885063" cy="3140450"/>
          </a:xfrm>
          <a:prstGeom prst="rect">
            <a:avLst/>
          </a:prstGeom>
          <a:noFill/>
          <a:ln>
            <a:noFill/>
          </a:ln>
        </p:spPr>
      </p:pic>
      <p:pic>
        <p:nvPicPr>
          <p:cNvPr id="6" name="Google Shape;387;p3"/>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2" name="Google Shape;388;p3">
            <a:extLst>
              <a:ext uri="{FF2B5EF4-FFF2-40B4-BE49-F238E27FC236}">
                <a16:creationId xmlns:a16="http://schemas.microsoft.com/office/drawing/2014/main" id="{6425F5CA-4A58-E3C3-9A4F-7D84187091CD}"/>
              </a:ext>
            </a:extLst>
          </p:cNvPr>
          <p:cNvPicPr preferRelativeResize="0"/>
          <p:nvPr/>
        </p:nvPicPr>
        <p:blipFill>
          <a:blip r:embed="rId6" r:link="rId7">
            <a:extLst>
              <a:ext uri="{28A0092B-C50C-407E-A947-70E740481C1C}">
                <a14:useLocalDpi xmlns:a14="http://schemas.microsoft.com/office/drawing/2010/main" val="0"/>
              </a:ext>
            </a:extLst>
          </a:blip>
          <a:srcRect/>
          <a:stretch>
            <a:fillRect/>
          </a:stretch>
        </p:blipFill>
        <p:spPr>
          <a:xfrm>
            <a:off x="8743841" y="2013514"/>
            <a:ext cx="1509359" cy="2418924"/>
          </a:xfrm>
          <a:prstGeom prst="rect">
            <a:avLst/>
          </a:prstGeom>
          <a:noFill/>
          <a:ln>
            <a:noFill/>
          </a:ln>
        </p:spPr>
      </p:pic>
      <p:pic>
        <p:nvPicPr>
          <p:cNvPr id="3" name="Google Shape;389;p3">
            <a:extLst>
              <a:ext uri="{FF2B5EF4-FFF2-40B4-BE49-F238E27FC236}">
                <a16:creationId xmlns:a16="http://schemas.microsoft.com/office/drawing/2014/main" id="{B20619CE-2DF8-868D-BDAC-4574D01D7EF0}"/>
              </a:ext>
            </a:extLst>
          </p:cNvPr>
          <p:cNvPicPr preferRelativeResize="0"/>
          <p:nvPr/>
        </p:nvPicPr>
        <p:blipFill>
          <a:blip r:embed="rId8" r:link="rId9">
            <a:extLst>
              <a:ext uri="{28A0092B-C50C-407E-A947-70E740481C1C}">
                <a14:useLocalDpi xmlns:a14="http://schemas.microsoft.com/office/drawing/2010/main" val="0"/>
              </a:ext>
            </a:extLst>
          </a:blip>
          <a:srcRect/>
          <a:stretch>
            <a:fillRect/>
          </a:stretch>
        </p:blipFill>
        <p:spPr>
          <a:xfrm>
            <a:off x="7234482" y="2013514"/>
            <a:ext cx="1509359" cy="2549860"/>
          </a:xfrm>
          <a:prstGeom prst="rect">
            <a:avLst/>
          </a:prstGeom>
          <a:noFill/>
          <a:ln>
            <a:noFill/>
          </a:ln>
        </p:spPr>
      </p:pic>
      <p:pic>
        <p:nvPicPr>
          <p:cNvPr id="10" name="Google Shape;390;p3">
            <a:extLst>
              <a:ext uri="{FF2B5EF4-FFF2-40B4-BE49-F238E27FC236}">
                <a16:creationId xmlns:a16="http://schemas.microsoft.com/office/drawing/2014/main" id="{AD9FE6C5-8984-9A24-C3F4-C3050D7D96C9}"/>
              </a:ext>
            </a:extLst>
          </p:cNvPr>
          <p:cNvPicPr preferRelativeResize="0"/>
          <p:nvPr/>
        </p:nvPicPr>
        <p:blipFill>
          <a:blip r:embed="rId10" r:link="rId11">
            <a:extLst>
              <a:ext uri="{28A0092B-C50C-407E-A947-70E740481C1C}">
                <a14:useLocalDpi xmlns:a14="http://schemas.microsoft.com/office/drawing/2010/main" val="0"/>
              </a:ext>
            </a:extLst>
          </a:blip>
          <a:srcRect/>
          <a:stretch>
            <a:fillRect/>
          </a:stretch>
        </p:blipFill>
        <p:spPr>
          <a:xfrm>
            <a:off x="10253200" y="2013514"/>
            <a:ext cx="1616747" cy="2916163"/>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51A3F7F6-81A4-7A71-00E1-88097D0648BB}"/>
              </a:ext>
            </a:extLst>
          </p:cNvPr>
          <p:cNvGraphicFramePr/>
          <p:nvPr/>
        </p:nvGraphicFramePr>
        <p:xfrm>
          <a:off x="5520115" y="2164240"/>
          <a:ext cx="6212324" cy="335280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11093">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BOLÍVAR : Morales, Santa Rosa Del Sur, Simití.</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CESAR : Becerril, Bosconia, El Copey, La Paz, Manaure Balcón Del Cesar, Pueblo Bello, San Alberto, San Diego, San Martín, Valledupar.</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Dibulla, Distracción, Fonseca, La Jagua Del Pilar, Riohacha, San Juan Del Cesar, Urumita, Villanueva.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MAGDALENA : Aracataca, Ciénaga, Fundación, Santa Marta.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SUCRE : Chalán, Colosó, Ovejas.</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467775"/>
                  </a:ext>
                </a:extLst>
              </a:tr>
              <a:tr h="711093">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BOLÍVAR : El Carmen De Bolívar, Montecristo, Río Viejo, San Martín De Loba.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CESAR : Agustín Codazzi, Chimichagua, Chiriguaná, Curumaní, La Jagua De Ibirico, Pailitas.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El Molino.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7115804"/>
                  </a:ext>
                </a:extLst>
              </a:tr>
              <a:tr h="711093">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BOLÍVAR : Barranco De Loba, Magangué, San Pablo.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CÓRDOBA : Cereté, Ciénaga De Oro, Montelíbano, Tierralta.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Manaure.</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1727770"/>
                  </a:ext>
                </a:extLst>
              </a:tr>
            </a:tbl>
          </a:graphicData>
        </a:graphic>
      </p:graphicFrame>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07872" y="898592"/>
            <a:ext cx="4894748" cy="5686256"/>
          </a:xfrm>
          <a:prstGeom prst="rect">
            <a:avLst/>
          </a:prstGeom>
          <a:noFill/>
          <a:ln>
            <a:noFill/>
          </a:ln>
        </p:spPr>
      </p:pic>
      <p:pic>
        <p:nvPicPr>
          <p:cNvPr id="15" name="Google Shape;400;p4"/>
          <p:cNvPicPr preferRelativeResize="0"/>
          <p:nvPr/>
        </p:nvPicPr>
        <p:blipFill rotWithShape="1">
          <a:blip r:embed="rId4">
            <a:alphaModFix/>
          </a:blip>
          <a:srcRect/>
          <a:stretch/>
        </p:blipFill>
        <p:spPr>
          <a:xfrm>
            <a:off x="5710835" y="4870015"/>
            <a:ext cx="457200" cy="446694"/>
          </a:xfrm>
          <a:prstGeom prst="rect">
            <a:avLst/>
          </a:prstGeom>
          <a:noFill/>
          <a:ln>
            <a:noFill/>
          </a:ln>
        </p:spPr>
      </p:pic>
      <p:pic>
        <p:nvPicPr>
          <p:cNvPr id="16" name="Google Shape;406;p4" descr="Recurso 25.png"/>
          <p:cNvPicPr preferRelativeResize="0"/>
          <p:nvPr/>
        </p:nvPicPr>
        <p:blipFill rotWithShape="1">
          <a:blip r:embed="rId5">
            <a:alphaModFix/>
          </a:blip>
          <a:srcRect/>
          <a:stretch/>
        </p:blipFill>
        <p:spPr>
          <a:xfrm>
            <a:off x="5722581" y="3060139"/>
            <a:ext cx="457200" cy="446694"/>
          </a:xfrm>
          <a:prstGeom prst="rect">
            <a:avLst/>
          </a:prstGeom>
          <a:noFill/>
          <a:ln>
            <a:noFill/>
          </a:ln>
        </p:spPr>
      </p:pic>
      <p:pic>
        <p:nvPicPr>
          <p:cNvPr id="17" name="Google Shape;407;p4"/>
          <p:cNvPicPr preferRelativeResize="0"/>
          <p:nvPr/>
        </p:nvPicPr>
        <p:blipFill rotWithShape="1">
          <a:blip r:embed="rId6">
            <a:alphaModFix/>
          </a:blip>
          <a:srcRect/>
          <a:stretch/>
        </p:blipFill>
        <p:spPr>
          <a:xfrm>
            <a:off x="5710835" y="4069240"/>
            <a:ext cx="457200" cy="445047"/>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7">
            <a:alphaModFix/>
          </a:blip>
          <a:srcRect/>
          <a:stretch/>
        </p:blipFill>
        <p:spPr>
          <a:xfrm>
            <a:off x="13229562" y="4724235"/>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7">
            <a:alphaModFix/>
          </a:blip>
          <a:srcRect/>
          <a:stretch/>
        </p:blipFill>
        <p:spPr>
          <a:xfrm>
            <a:off x="12192000" y="7613943"/>
            <a:ext cx="4343194" cy="1266590"/>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5" name="Google Shape;397;p4">
            <a:extLst>
              <a:ext uri="{FF2B5EF4-FFF2-40B4-BE49-F238E27FC236}">
                <a16:creationId xmlns:a16="http://schemas.microsoft.com/office/drawing/2014/main" id="{452D440A-6078-976C-F17C-7619F5F737F8}"/>
              </a:ext>
            </a:extLst>
          </p:cNvPr>
          <p:cNvGraphicFramePr/>
          <p:nvPr/>
        </p:nvGraphicFramePr>
        <p:xfrm>
          <a:off x="4970204" y="931712"/>
          <a:ext cx="6212324" cy="536448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3806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BOGOTÁ, D.C. : Bogotá, D.C..</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Belén, Betéitiva, Boavita, Campohermoso, Cerinza, Chiscas, Chita, Chivor, Covarachía, Cubará, Duitama, El Espino, Floresta, Garagoa, Guateque, Guayatá, Güicán De La Sierra, La Capilla, La Uvita, Miraflores, Mongua, Nobsa, Pachavita, Paipa, Panqueba, Paz De Río, San Luis De Gaceno, Santa María, Santa Rosa De Viterbo, Sativanorte, Sativasur, Soatá, Socotá, Somondoco, Sotaquirá, Susacón, Sutatenza, Tibasosa, Tutazá, Úmbita.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Chipaque, Cáqueza, Fosca, Gachalá, Guayabetal, Gutiérrez, Machetá, Manta, Medina, Paratebueno, Quetame, Tibirita, Ubalá, Une, Villapinzón.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Chitagá, La Esperanza, Ábrego.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Aratoca, Barichara, Cabrera, Carcasí, Cepitá, Cerrito, Concepción, Confines, Coromoro, Curití, Encino, Enciso, Galán, Guaca, Hato, Los Santos, Macaravita, Matanza, Mogotes, Molagavita, Málaga, Onzaga, Palmar, Palmas Del Socorro, Piedecuesta, Pinchote, Páramo, San Andrés, San Gil, San Joaquín, San José De Miranda, San Miguel, Santa Bárbara, Socorro, Suratá, Tona.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467775"/>
                  </a:ext>
                </a:extLst>
              </a:tr>
              <a:tr h="59436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Briceño, Campamento, San Andrés De Cuerquía, Toledo, Yarumal.</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Aquitania, Chinavita, El Cocuy, Firavitoba, Guacamayas, Gámeza, Paya, Páez, San Mateo, Tasco, Tenza, Tipacoque, Ventaquemada.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Beltrán, Carmen De Carupa, Fómeque, Gachetá, Gama, Guachetá, Guataquí, Jerusalén, Junín, Lenguazaque, Pulí, Sutatausa, Tausa, Villa De San Diego De Ubaté.</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Arboledas, Bochalema, Chinácota, Cucutilla, El Carmen, Labateca, Los Patios, Mutiscua, Ocaña, Pamplona, Pamplonita, Ragonvalia.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California, Capitanejo, Charalá, Girón, Gámbita, Jordán, Vetas, Villanueva.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934260"/>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5122231" y="2704556"/>
            <a:ext cx="457200" cy="446400"/>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6" name="Google Shape;400;p4">
            <a:extLst>
              <a:ext uri="{FF2B5EF4-FFF2-40B4-BE49-F238E27FC236}">
                <a16:creationId xmlns:a16="http://schemas.microsoft.com/office/drawing/2014/main" id="{061649BA-BDC2-068F-3B4F-DBB13CF9A173}"/>
              </a:ext>
            </a:extLst>
          </p:cNvPr>
          <p:cNvPicPr preferRelativeResize="0"/>
          <p:nvPr/>
        </p:nvPicPr>
        <p:blipFill rotWithShape="1">
          <a:blip r:embed="rId5">
            <a:alphaModFix/>
          </a:blip>
          <a:srcRect/>
          <a:stretch/>
        </p:blipFill>
        <p:spPr>
          <a:xfrm>
            <a:off x="12904959" y="1201936"/>
            <a:ext cx="457200" cy="446694"/>
          </a:xfrm>
          <a:prstGeom prst="rect">
            <a:avLst/>
          </a:prstGeom>
          <a:noFill/>
          <a:ln>
            <a:noFill/>
          </a:ln>
        </p:spPr>
      </p:pic>
      <p:graphicFrame>
        <p:nvGraphicFramePr>
          <p:cNvPr id="3" name="Google Shape;397;p4">
            <a:extLst>
              <a:ext uri="{FF2B5EF4-FFF2-40B4-BE49-F238E27FC236}">
                <a16:creationId xmlns:a16="http://schemas.microsoft.com/office/drawing/2014/main" id="{9450277A-A4C3-31C9-ED73-B10B2DA9F3D3}"/>
              </a:ext>
            </a:extLst>
          </p:cNvPr>
          <p:cNvGraphicFramePr/>
          <p:nvPr/>
        </p:nvGraphicFramePr>
        <p:xfrm>
          <a:off x="12428090" y="4483447"/>
          <a:ext cx="6212324" cy="1172617"/>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7637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CUNDINAMARCA : Jerusalén.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HUILA :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Villavieja</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Armero, Natagaima.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934260"/>
                  </a:ext>
                </a:extLst>
              </a:tr>
            </a:tbl>
          </a:graphicData>
        </a:graphic>
      </p:graphicFrame>
      <p:pic>
        <p:nvPicPr>
          <p:cNvPr id="9" name="Google Shape;407;p4">
            <a:extLst>
              <a:ext uri="{FF2B5EF4-FFF2-40B4-BE49-F238E27FC236}">
                <a16:creationId xmlns:a16="http://schemas.microsoft.com/office/drawing/2014/main" id="{FA9253B6-5FC3-3706-CA35-33114595B16F}"/>
              </a:ext>
            </a:extLst>
          </p:cNvPr>
          <p:cNvPicPr preferRelativeResize="0"/>
          <p:nvPr/>
        </p:nvPicPr>
        <p:blipFill rotWithShape="1">
          <a:blip r:embed="rId6">
            <a:alphaModFix/>
          </a:blip>
          <a:srcRect/>
          <a:stretch/>
        </p:blipFill>
        <p:spPr>
          <a:xfrm>
            <a:off x="5122231" y="4923800"/>
            <a:ext cx="451143" cy="445047"/>
          </a:xfrm>
          <a:prstGeom prst="rect">
            <a:avLst/>
          </a:prstGeom>
          <a:noFill/>
          <a:ln>
            <a:noFill/>
          </a:ln>
        </p:spPr>
      </p:pic>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5">
            <a:alphaModFix/>
          </a:blip>
          <a:srcRect/>
          <a:stretch/>
        </p:blipFill>
        <p:spPr>
          <a:xfrm>
            <a:off x="13133559" y="2704556"/>
            <a:ext cx="457200" cy="446694"/>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397;p4">
            <a:extLst>
              <a:ext uri="{FF2B5EF4-FFF2-40B4-BE49-F238E27FC236}">
                <a16:creationId xmlns:a16="http://schemas.microsoft.com/office/drawing/2014/main" id="{D14C4F92-EA66-FBEC-B536-53C8317B49C6}"/>
              </a:ext>
            </a:extLst>
          </p:cNvPr>
          <p:cNvGraphicFramePr/>
          <p:nvPr/>
        </p:nvGraphicFramePr>
        <p:xfrm>
          <a:off x="5044051" y="1880587"/>
          <a:ext cx="6212324" cy="310896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59436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Amalfi, Barbosa, Bello, Belmira, Buriticá, Cañasgordas, Concepción, Copacabana, Donmatías, Entrerríos, Girardota, Guadalupe, Liborina, Peque, Sabanalarga, San Jerónimo, San José De La Montaña, San Pedro De Los Milagros, San Vicente Ferrer, Santa Rosa De Osos, Santo Domingo, Yolombó.</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Almeida, Jericó, Labranzagrande, Pajarito, Pesca, Pisba, Rondón, Saboyá, San Eduardo, San Miguel De Sema, Santa Sofía, Sutamarchán, Toca.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Apulo, Cajicá, Choachí, Chocontá, Chía, Cogua, Cota, Cucunubá, Fúquene, Girardot, Guasca, Guatavita, La Calera, Nariño, Pasca, Quipile, Sibaté, Simijaca, Soacha, Sopó, Susa, Tabio, Tenjo, Tocaima, Ubaque.</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Cáchira, Cácota, Durania, Herrán, San Cayetano, San José De Cúcuta, Silos, Toledo, Villa Caro.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Albania, Charta, Chima, Chipatá, El Carmen De Chucurí, El Playón, Floridablanca, Guadalupe, Jesús María, Ocamonte, Puente Nacional, San Vicente De Chucurí, Simacota, Sucre, Valle De San José, Vélez, Zapatoca.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Armero, Guamo, Piedras, Saldaña.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2311052"/>
                  </a:ext>
                </a:extLst>
              </a:tr>
            </a:tbl>
          </a:graphicData>
        </a:graphic>
      </p:graphicFrame>
      <p:pic>
        <p:nvPicPr>
          <p:cNvPr id="8" name="Google Shape;417;p5"/>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p:cNvPicPr preferRelativeResize="0"/>
          <p:nvPr/>
        </p:nvPicPr>
        <p:blipFill rotWithShape="1">
          <a:blip r:embed="rId4">
            <a:alphaModFix/>
          </a:blip>
          <a:srcRect/>
          <a:stretch/>
        </p:blipFill>
        <p:spPr>
          <a:xfrm>
            <a:off x="13208407" y="2228555"/>
            <a:ext cx="457200" cy="446400"/>
          </a:xfrm>
          <a:prstGeom prst="rect">
            <a:avLst/>
          </a:prstGeom>
          <a:noFill/>
          <a:ln>
            <a:noFill/>
          </a:ln>
        </p:spPr>
      </p:pic>
      <p:sp>
        <p:nvSpPr>
          <p:cNvPr id="2" name="Marcador de texto 3">
            <a:extLst>
              <a:ext uri="{FF2B5EF4-FFF2-40B4-BE49-F238E27FC236}">
                <a16:creationId xmlns:a16="http://schemas.microsoft.com/office/drawing/2014/main" id="{D8E16143-E2D4-5895-84D7-BFAE1382380A}"/>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6" name="Google Shape;400;p4">
            <a:extLst>
              <a:ext uri="{FF2B5EF4-FFF2-40B4-BE49-F238E27FC236}">
                <a16:creationId xmlns:a16="http://schemas.microsoft.com/office/drawing/2014/main" id="{6D7B29C9-C9AD-F3DB-B29C-FCC22B1F192F}"/>
              </a:ext>
            </a:extLst>
          </p:cNvPr>
          <p:cNvPicPr preferRelativeResize="0"/>
          <p:nvPr/>
        </p:nvPicPr>
        <p:blipFill rotWithShape="1">
          <a:blip r:embed="rId5">
            <a:alphaModFix/>
          </a:blip>
          <a:srcRect/>
          <a:stretch/>
        </p:blipFill>
        <p:spPr>
          <a:xfrm>
            <a:off x="12904959" y="1201936"/>
            <a:ext cx="457200" cy="446694"/>
          </a:xfrm>
          <a:prstGeom prst="rect">
            <a:avLst/>
          </a:prstGeom>
          <a:noFill/>
          <a:ln>
            <a:noFill/>
          </a:ln>
        </p:spPr>
      </p:pic>
      <p:graphicFrame>
        <p:nvGraphicFramePr>
          <p:cNvPr id="3" name="Google Shape;397;p4">
            <a:extLst>
              <a:ext uri="{FF2B5EF4-FFF2-40B4-BE49-F238E27FC236}">
                <a16:creationId xmlns:a16="http://schemas.microsoft.com/office/drawing/2014/main" id="{AF1C0116-5AF9-AB1F-B4DF-49B13D212CEC}"/>
              </a:ext>
            </a:extLst>
          </p:cNvPr>
          <p:cNvGraphicFramePr/>
          <p:nvPr/>
        </p:nvGraphicFramePr>
        <p:xfrm>
          <a:off x="12428090" y="4483447"/>
          <a:ext cx="6212324" cy="1172617"/>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7637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CUNDINAMARCA : Jerusalén.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HUILA :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Villavieja</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Armero, Natagaima.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934260"/>
                  </a:ext>
                </a:extLst>
              </a:tr>
            </a:tbl>
          </a:graphicData>
        </a:graphic>
      </p:graphicFrame>
      <p:pic>
        <p:nvPicPr>
          <p:cNvPr id="9" name="Google Shape;407;p4">
            <a:extLst>
              <a:ext uri="{FF2B5EF4-FFF2-40B4-BE49-F238E27FC236}">
                <a16:creationId xmlns:a16="http://schemas.microsoft.com/office/drawing/2014/main" id="{905B048C-7A34-716C-0447-205E0D225769}"/>
              </a:ext>
            </a:extLst>
          </p:cNvPr>
          <p:cNvPicPr preferRelativeResize="0"/>
          <p:nvPr/>
        </p:nvPicPr>
        <p:blipFill rotWithShape="1">
          <a:blip r:embed="rId6">
            <a:alphaModFix/>
          </a:blip>
          <a:srcRect/>
          <a:stretch/>
        </p:blipFill>
        <p:spPr>
          <a:xfrm>
            <a:off x="12985864" y="3206476"/>
            <a:ext cx="451143" cy="445047"/>
          </a:xfrm>
          <a:prstGeom prst="rect">
            <a:avLst/>
          </a:prstGeom>
          <a:noFill/>
          <a:ln>
            <a:noFill/>
          </a:ln>
        </p:spPr>
      </p:pic>
      <p:pic>
        <p:nvPicPr>
          <p:cNvPr id="7" name="Google Shape;400;p4">
            <a:extLst>
              <a:ext uri="{FF2B5EF4-FFF2-40B4-BE49-F238E27FC236}">
                <a16:creationId xmlns:a16="http://schemas.microsoft.com/office/drawing/2014/main" id="{5837F0A0-05D8-3988-CB18-F93DCCA0BA9A}"/>
              </a:ext>
            </a:extLst>
          </p:cNvPr>
          <p:cNvPicPr preferRelativeResize="0"/>
          <p:nvPr/>
        </p:nvPicPr>
        <p:blipFill rotWithShape="1">
          <a:blip r:embed="rId5">
            <a:alphaModFix/>
          </a:blip>
          <a:srcRect/>
          <a:stretch/>
        </p:blipFill>
        <p:spPr>
          <a:xfrm>
            <a:off x="5283140" y="3428176"/>
            <a:ext cx="457200" cy="446694"/>
          </a:xfrm>
          <a:prstGeom prst="rect">
            <a:avLst/>
          </a:prstGeom>
          <a:noFill/>
          <a:ln>
            <a:noFill/>
          </a:ln>
        </p:spPr>
      </p:pic>
    </p:spTree>
    <p:extLst>
      <p:ext uri="{BB962C8B-B14F-4D97-AF65-F5344CB8AC3E}">
        <p14:creationId xmlns:p14="http://schemas.microsoft.com/office/powerpoint/2010/main" val="138556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oogle Shape;397;p4">
            <a:extLst>
              <a:ext uri="{FF2B5EF4-FFF2-40B4-BE49-F238E27FC236}">
                <a16:creationId xmlns:a16="http://schemas.microsoft.com/office/drawing/2014/main" id="{2DF7E481-E976-3A41-19E0-791FD19F60A7}"/>
              </a:ext>
            </a:extLst>
          </p:cNvPr>
          <p:cNvGraphicFramePr/>
          <p:nvPr/>
        </p:nvGraphicFramePr>
        <p:xfrm>
          <a:off x="13279012" y="2431042"/>
          <a:ext cx="6672905" cy="1164434"/>
        </p:xfrm>
        <a:graphic>
          <a:graphicData uri="http://schemas.openxmlformats.org/drawingml/2006/table">
            <a:tbl>
              <a:tblPr>
                <a:noFill/>
              </a:tblPr>
              <a:tblGrid>
                <a:gridCol w="848718">
                  <a:extLst>
                    <a:ext uri="{9D8B030D-6E8A-4147-A177-3AD203B41FA5}">
                      <a16:colId xmlns:a16="http://schemas.microsoft.com/office/drawing/2014/main" val="20000"/>
                    </a:ext>
                  </a:extLst>
                </a:gridCol>
                <a:gridCol w="5824187">
                  <a:extLst>
                    <a:ext uri="{9D8B030D-6E8A-4147-A177-3AD203B41FA5}">
                      <a16:colId xmlns:a16="http://schemas.microsoft.com/office/drawing/2014/main" val="20001"/>
                    </a:ext>
                  </a:extLst>
                </a:gridCol>
              </a:tblGrid>
              <a:tr h="383806">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6819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it-IT" sz="1000" b="0" i="0" u="none" strike="noStrike" dirty="0">
                          <a:solidFill>
                            <a:srgbClr val="000000"/>
                          </a:solidFill>
                          <a:effectLst/>
                          <a:latin typeface="Verdana" panose="020B0604030504040204" pitchFamily="34" charset="0"/>
                          <a:ea typeface="Verdana" panose="020B0604030504040204" pitchFamily="34" charset="0"/>
                        </a:rPr>
                        <a:t>NARIÑO : Roberto Payán.</a:t>
                      </a:r>
                    </a:p>
                    <a:p>
                      <a:pPr algn="l" fontAlgn="b"/>
                      <a:r>
                        <a:rPr lang="it-IT" sz="1000" b="0" i="0" u="none" strike="noStrike" dirty="0">
                          <a:solidFill>
                            <a:srgbClr val="000000"/>
                          </a:solidFill>
                          <a:effectLst/>
                          <a:latin typeface="Verdana" panose="020B0604030504040204" pitchFamily="34" charset="0"/>
                          <a:ea typeface="Verdana" panose="020B0604030504040204" pitchFamily="34" charset="0"/>
                        </a:rPr>
                        <a:t>VALLE DEL CAUCA : Guacari.</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3529624"/>
                  </a:ext>
                </a:extLst>
              </a:tr>
            </a:tbl>
          </a:graphicData>
        </a:graphic>
      </p:graphicFrame>
      <p:pic>
        <p:nvPicPr>
          <p:cNvPr id="9" name="Google Shape;434;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31592" y="786052"/>
            <a:ext cx="3667442" cy="5859113"/>
          </a:xfrm>
          <a:prstGeom prst="rect">
            <a:avLst/>
          </a:prstGeom>
          <a:noFill/>
          <a:ln>
            <a:noFill/>
          </a:ln>
        </p:spPr>
      </p:pic>
      <p:pic>
        <p:nvPicPr>
          <p:cNvPr id="11" name="Google Shape;400;p4"/>
          <p:cNvPicPr preferRelativeResize="0"/>
          <p:nvPr/>
        </p:nvPicPr>
        <p:blipFill rotWithShape="1">
          <a:blip r:embed="rId4">
            <a:alphaModFix/>
          </a:blip>
          <a:srcRect/>
          <a:stretch/>
        </p:blipFill>
        <p:spPr>
          <a:xfrm>
            <a:off x="13462027" y="2999502"/>
            <a:ext cx="457200" cy="446694"/>
          </a:xfrm>
          <a:prstGeom prst="rect">
            <a:avLst/>
          </a:prstGeom>
          <a:noFill/>
          <a:ln>
            <a:noFill/>
          </a:ln>
        </p:spPr>
      </p:pic>
      <p:pic>
        <p:nvPicPr>
          <p:cNvPr id="12" name="Google Shape;406;p4" descr="Recurso 25.png"/>
          <p:cNvPicPr preferRelativeResize="0"/>
          <p:nvPr/>
        </p:nvPicPr>
        <p:blipFill rotWithShape="1">
          <a:blip r:embed="rId5">
            <a:alphaModFix/>
          </a:blip>
          <a:srcRect/>
          <a:stretch/>
        </p:blipFill>
        <p:spPr>
          <a:xfrm>
            <a:off x="13749625" y="2827268"/>
            <a:ext cx="457200" cy="446694"/>
          </a:xfrm>
          <a:prstGeom prst="rect">
            <a:avLst/>
          </a:prstGeom>
          <a:noFill/>
          <a:ln>
            <a:noFill/>
          </a:ln>
        </p:spPr>
      </p:pic>
      <p:pic>
        <p:nvPicPr>
          <p:cNvPr id="14" name="Google Shape;407;p4"/>
          <p:cNvPicPr preferRelativeResize="0"/>
          <p:nvPr/>
        </p:nvPicPr>
        <p:blipFill rotWithShape="1">
          <a:blip r:embed="rId6">
            <a:alphaModFix/>
          </a:blip>
          <a:srcRect/>
          <a:stretch/>
        </p:blipFill>
        <p:spPr>
          <a:xfrm>
            <a:off x="13978225" y="1881355"/>
            <a:ext cx="457200" cy="445047"/>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7">
            <a:alphaModFix/>
          </a:blip>
          <a:srcRect/>
          <a:stretch/>
        </p:blipFill>
        <p:spPr>
          <a:xfrm>
            <a:off x="5362323" y="2795705"/>
            <a:ext cx="4343194" cy="1266590"/>
          </a:xfrm>
          <a:prstGeom prst="rect">
            <a:avLst/>
          </a:prstGeom>
          <a:noFill/>
          <a:ln>
            <a:noFill/>
          </a:ln>
        </p:spPr>
      </p:pic>
      <p:pic>
        <p:nvPicPr>
          <p:cNvPr id="6" name="Google Shape;400;p4">
            <a:extLst>
              <a:ext uri="{FF2B5EF4-FFF2-40B4-BE49-F238E27FC236}">
                <a16:creationId xmlns:a16="http://schemas.microsoft.com/office/drawing/2014/main" id="{A67E5F8B-4B48-7A86-6DBD-94F610A5FA04}"/>
              </a:ext>
            </a:extLst>
          </p:cNvPr>
          <p:cNvPicPr preferRelativeResize="0"/>
          <p:nvPr/>
        </p:nvPicPr>
        <p:blipFill rotWithShape="1">
          <a:blip r:embed="rId4">
            <a:alphaModFix/>
          </a:blip>
          <a:srcRect/>
          <a:stretch/>
        </p:blipFill>
        <p:spPr>
          <a:xfrm>
            <a:off x="13919227" y="4080247"/>
            <a:ext cx="457200" cy="446694"/>
          </a:xfrm>
          <a:prstGeom prst="rect">
            <a:avLst/>
          </a:prstGeom>
          <a:noFill/>
          <a:ln>
            <a:noFill/>
          </a:ln>
        </p:spPr>
      </p:pic>
      <p:pic>
        <p:nvPicPr>
          <p:cNvPr id="10" name="Google Shape;407;p4">
            <a:extLst>
              <a:ext uri="{FF2B5EF4-FFF2-40B4-BE49-F238E27FC236}">
                <a16:creationId xmlns:a16="http://schemas.microsoft.com/office/drawing/2014/main" id="{C2D956C0-AEA4-0FAE-F230-5942A8054A91}"/>
              </a:ext>
            </a:extLst>
          </p:cNvPr>
          <p:cNvPicPr preferRelativeResize="0"/>
          <p:nvPr/>
        </p:nvPicPr>
        <p:blipFill rotWithShape="1">
          <a:blip r:embed="rId6">
            <a:alphaModFix/>
          </a:blip>
          <a:srcRect/>
          <a:stretch/>
        </p:blipFill>
        <p:spPr>
          <a:xfrm>
            <a:off x="13721540" y="1284241"/>
            <a:ext cx="457200" cy="445047"/>
          </a:xfrm>
          <a:prstGeom prst="rect">
            <a:avLst/>
          </a:prstGeom>
          <a:noFill/>
          <a:ln>
            <a:noFill/>
          </a:ln>
        </p:spPr>
      </p:pic>
      <p:pic>
        <p:nvPicPr>
          <p:cNvPr id="4" name="Google Shape;406;p4" descr="Recurso 25.png">
            <a:extLst>
              <a:ext uri="{FF2B5EF4-FFF2-40B4-BE49-F238E27FC236}">
                <a16:creationId xmlns:a16="http://schemas.microsoft.com/office/drawing/2014/main" id="{A3E9DDF1-325E-0FCD-4B5C-CAFE3EE45F81}"/>
              </a:ext>
            </a:extLst>
          </p:cNvPr>
          <p:cNvPicPr preferRelativeResize="0"/>
          <p:nvPr/>
        </p:nvPicPr>
        <p:blipFill rotWithShape="1">
          <a:blip r:embed="rId5">
            <a:alphaModFix/>
          </a:blip>
          <a:srcRect/>
          <a:stretch/>
        </p:blipFill>
        <p:spPr>
          <a:xfrm>
            <a:off x="12372322" y="2380574"/>
            <a:ext cx="432711" cy="446694"/>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1D16E92F-972C-7A2C-B172-83EED89CE5C9}"/>
              </a:ext>
            </a:extLst>
          </p:cNvPr>
          <p:cNvGraphicFramePr/>
          <p:nvPr/>
        </p:nvGraphicFramePr>
        <p:xfrm>
          <a:off x="5324967" y="2292808"/>
          <a:ext cx="6212324" cy="350520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0660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ARAUCA : Cravo Norte, Tame.</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CASANARE : Hato Corozal, La Salina, Maní, Monterrey, Paz De Ariporo, Sabanalarga.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META : Barranca De Upía, Cabuyaro, Cumaral, Granada, Mapiripán, Mesetas, Puerto Gaitán, Puerto Lleras, Puerto López, Puerto Rico, Restrepo, San Carlos De Guaroa, San Juanito, San Martín, Vistahermosa.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VICHADA : La Primavera, Puerto Carreño.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467775"/>
                  </a:ext>
                </a:extLst>
              </a:tr>
              <a:tr h="657225">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Arauca, Fortul, Puerto Rondón.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Chámeza</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Nunchía, San Luis De Palenque, Tauramena, Yopal.</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META : Acacías, El Calvario, Villavicencio.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Cumaribo, Santa Rosalía.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1670614"/>
                  </a:ext>
                </a:extLst>
              </a:tr>
              <a:tr h="36576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Arauquita, Saravena.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Aguazul, Orocué, Recetor, Trinidad, Támara, Villanueva.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META : Castilla La Nueva, El Castillo, Fuente De Oro, La Macarena, Lejanías, San Juan De Arama, Uribe.</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7435126"/>
                  </a:ext>
                </a:extLst>
              </a:tr>
            </a:tbl>
          </a:graphicData>
        </a:graphic>
      </p:graphicFrame>
      <p:pic>
        <p:nvPicPr>
          <p:cNvPr id="8" name="Google Shape;450;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71389" y="1445709"/>
            <a:ext cx="4650202" cy="4860681"/>
          </a:xfrm>
          <a:prstGeom prst="rect">
            <a:avLst/>
          </a:prstGeom>
          <a:noFill/>
          <a:ln>
            <a:noFill/>
          </a:ln>
        </p:spPr>
      </p:pic>
      <p:graphicFrame>
        <p:nvGraphicFramePr>
          <p:cNvPr id="10" name="Google Shape;397;p4"/>
          <p:cNvGraphicFramePr/>
          <p:nvPr/>
        </p:nvGraphicFramePr>
        <p:xfrm>
          <a:off x="12634696" y="3189066"/>
          <a:ext cx="5991087" cy="1116240"/>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META : La Macarena, Uribe.</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bl>
          </a:graphicData>
        </a:graphic>
      </p:graphicFrame>
      <p:pic>
        <p:nvPicPr>
          <p:cNvPr id="11" name="Google Shape;400;p4"/>
          <p:cNvPicPr preferRelativeResize="0"/>
          <p:nvPr/>
        </p:nvPicPr>
        <p:blipFill rotWithShape="1">
          <a:blip r:embed="rId4">
            <a:alphaModFix/>
          </a:blip>
          <a:srcRect/>
          <a:stretch/>
        </p:blipFill>
        <p:spPr>
          <a:xfrm>
            <a:off x="12866936" y="286135"/>
            <a:ext cx="457200" cy="446694"/>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4" name="Google Shape;407;p4"/>
          <p:cNvPicPr preferRelativeResize="0"/>
          <p:nvPr/>
        </p:nvPicPr>
        <p:blipFill rotWithShape="1">
          <a:blip r:embed="rId5">
            <a:alphaModFix/>
          </a:blip>
          <a:srcRect/>
          <a:stretch/>
        </p:blipFill>
        <p:spPr>
          <a:xfrm>
            <a:off x="5502307" y="4250096"/>
            <a:ext cx="451143" cy="445047"/>
          </a:xfrm>
          <a:prstGeom prst="rect">
            <a:avLst/>
          </a:prstGeom>
          <a:noFill/>
          <a:ln>
            <a:noFill/>
          </a:ln>
        </p:spPr>
      </p:pic>
      <p:pic>
        <p:nvPicPr>
          <p:cNvPr id="15" name="Google Shape;406;p4" descr="Recurso 25.png">
            <a:extLst>
              <a:ext uri="{FF2B5EF4-FFF2-40B4-BE49-F238E27FC236}">
                <a16:creationId xmlns:a16="http://schemas.microsoft.com/office/drawing/2014/main" id="{FBEB5187-C1CE-3B4F-8302-25F4D9939666}"/>
              </a:ext>
            </a:extLst>
          </p:cNvPr>
          <p:cNvPicPr preferRelativeResize="0"/>
          <p:nvPr/>
        </p:nvPicPr>
        <p:blipFill rotWithShape="1">
          <a:blip r:embed="rId6">
            <a:alphaModFix/>
          </a:blip>
          <a:srcRect/>
          <a:stretch/>
        </p:blipFill>
        <p:spPr>
          <a:xfrm>
            <a:off x="5495400" y="3159367"/>
            <a:ext cx="432711" cy="446694"/>
          </a:xfrm>
          <a:prstGeom prst="rect">
            <a:avLst/>
          </a:prstGeom>
          <a:noFill/>
          <a:ln>
            <a:noFill/>
          </a:ln>
        </p:spPr>
      </p:pic>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7">
            <a:alphaModFix/>
          </a:blip>
          <a:srcRect/>
          <a:stretch/>
        </p:blipFill>
        <p:spPr>
          <a:xfrm>
            <a:off x="13986551" y="908930"/>
            <a:ext cx="4343194" cy="1266590"/>
          </a:xfrm>
          <a:prstGeom prst="rect">
            <a:avLst/>
          </a:prstGeom>
          <a:noFill/>
          <a:ln>
            <a:noFill/>
          </a:ln>
        </p:spPr>
      </p:pic>
      <p:pic>
        <p:nvPicPr>
          <p:cNvPr id="4" name="Google Shape;400;p4">
            <a:extLst>
              <a:ext uri="{FF2B5EF4-FFF2-40B4-BE49-F238E27FC236}">
                <a16:creationId xmlns:a16="http://schemas.microsoft.com/office/drawing/2014/main" id="{4E08E25C-A800-D737-DBB3-C4EDD5B1ECFD}"/>
              </a:ext>
            </a:extLst>
          </p:cNvPr>
          <p:cNvPicPr preferRelativeResize="0"/>
          <p:nvPr/>
        </p:nvPicPr>
        <p:blipFill rotWithShape="1">
          <a:blip r:embed="rId4">
            <a:alphaModFix/>
          </a:blip>
          <a:srcRect/>
          <a:stretch/>
        </p:blipFill>
        <p:spPr>
          <a:xfrm>
            <a:off x="5502307" y="5115831"/>
            <a:ext cx="457200" cy="446694"/>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13790" y="1265235"/>
            <a:ext cx="4810504" cy="502096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27152" y="3552368"/>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5754563" y="3206476"/>
            <a:ext cx="457200" cy="445047"/>
          </a:xfrm>
          <a:prstGeom prst="rect">
            <a:avLst/>
          </a:prstGeom>
          <a:noFill/>
          <a:ln>
            <a:noFill/>
          </a:ln>
        </p:spPr>
      </p:pic>
      <p:graphicFrame>
        <p:nvGraphicFramePr>
          <p:cNvPr id="4" name="Google Shape;397;p4">
            <a:extLst>
              <a:ext uri="{FF2B5EF4-FFF2-40B4-BE49-F238E27FC236}">
                <a16:creationId xmlns:a16="http://schemas.microsoft.com/office/drawing/2014/main" id="{AFA4155C-E2B3-A82C-C3B2-7C0D733A78F4}"/>
              </a:ext>
            </a:extLst>
          </p:cNvPr>
          <p:cNvGraphicFramePr/>
          <p:nvPr/>
        </p:nvGraphicFramePr>
        <p:xfrm>
          <a:off x="5565886" y="2724844"/>
          <a:ext cx="6212324" cy="1949956"/>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69796">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CAQUETÁ : Solano.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7365748"/>
                  </a:ext>
                </a:extLst>
              </a:tr>
              <a:tr h="669796">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Cartagena Del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Chairá</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El Doncello, El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Paujíl</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La Montañita, Puerto Rico, San Vicente Del Caguán, Valparaíso.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GUAINÍA : Inírida.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GUAVIARE : Calamar, El Retorno, Miraflores, San José Del Guaviare.</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467775"/>
                  </a:ext>
                </a:extLst>
              </a:tr>
            </a:tbl>
          </a:graphicData>
        </a:graphic>
      </p:graphicFrame>
      <p:pic>
        <p:nvPicPr>
          <p:cNvPr id="7" name="Google Shape;400;p4">
            <a:extLst>
              <a:ext uri="{FF2B5EF4-FFF2-40B4-BE49-F238E27FC236}">
                <a16:creationId xmlns:a16="http://schemas.microsoft.com/office/drawing/2014/main" id="{18C9C84D-DD05-AE6A-FB55-F5F452334047}"/>
              </a:ext>
            </a:extLst>
          </p:cNvPr>
          <p:cNvPicPr preferRelativeResize="0"/>
          <p:nvPr/>
        </p:nvPicPr>
        <p:blipFill rotWithShape="1">
          <a:blip r:embed="rId6">
            <a:alphaModFix/>
          </a:blip>
          <a:srcRect/>
          <a:stretch/>
        </p:blipFill>
        <p:spPr>
          <a:xfrm>
            <a:off x="5754563" y="3999062"/>
            <a:ext cx="457200" cy="446694"/>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DEFINICIONES Y RECOMENDACIONES</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552547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1960131" y="3551232"/>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510980" name="Google Shape;3712;p49">
            <a:extLst>
              <a:ext uri="{FF2B5EF4-FFF2-40B4-BE49-F238E27FC236}">
                <a16:creationId xmlns:a16="http://schemas.microsoft.com/office/drawing/2014/main" id="{8037481F-6FD6-B0DA-13B6-747BB74DFC10}"/>
              </a:ext>
            </a:extLst>
          </p:cNvPr>
          <p:cNvGrpSpPr>
            <a:grpSpLocks/>
          </p:cNvGrpSpPr>
          <p:nvPr/>
        </p:nvGrpSpPr>
        <p:grpSpPr bwMode="auto">
          <a:xfrm>
            <a:off x="-4690639" y="3523542"/>
            <a:ext cx="1270000" cy="471487"/>
            <a:chOff x="12849266" y="5857985"/>
            <a:chExt cx="1327216" cy="471600"/>
          </a:xfrm>
        </p:grpSpPr>
        <p:pic>
          <p:nvPicPr>
            <p:cNvPr id="511023" name="Google Shape;3713;p49" descr="Recurso 23.png">
              <a:extLst>
                <a:ext uri="{FF2B5EF4-FFF2-40B4-BE49-F238E27FC236}">
                  <a16:creationId xmlns:a16="http://schemas.microsoft.com/office/drawing/2014/main" id="{E87EFC8A-C8F0-1DD4-8F27-91EBA60D89F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24" name="Google Shape;3714;p49">
              <a:extLst>
                <a:ext uri="{FF2B5EF4-FFF2-40B4-BE49-F238E27FC236}">
                  <a16:creationId xmlns:a16="http://schemas.microsoft.com/office/drawing/2014/main" id="{90759AC9-F9B3-0B3E-0FC1-DADA128920D3}"/>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Google Shape;3715;p49">
              <a:extLst>
                <a:ext uri="{FF2B5EF4-FFF2-40B4-BE49-F238E27FC236}">
                  <a16:creationId xmlns:a16="http://schemas.microsoft.com/office/drawing/2014/main" id="{861B7298-9A78-5920-82D3-0701853E8230}"/>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1" name="Google Shape;3716;p49">
            <a:extLst>
              <a:ext uri="{FF2B5EF4-FFF2-40B4-BE49-F238E27FC236}">
                <a16:creationId xmlns:a16="http://schemas.microsoft.com/office/drawing/2014/main" id="{0083AFDC-CFB0-3329-1C61-C699E62007DF}"/>
              </a:ext>
            </a:extLst>
          </p:cNvPr>
          <p:cNvGrpSpPr>
            <a:grpSpLocks/>
          </p:cNvGrpSpPr>
          <p:nvPr/>
        </p:nvGrpSpPr>
        <p:grpSpPr bwMode="auto">
          <a:xfrm>
            <a:off x="-3353576" y="3538295"/>
            <a:ext cx="1352550" cy="552450"/>
            <a:chOff x="12849266" y="7856751"/>
            <a:chExt cx="1327854" cy="473837"/>
          </a:xfrm>
        </p:grpSpPr>
        <p:pic>
          <p:nvPicPr>
            <p:cNvPr id="511020" name="Google Shape;3717;p49" descr="Recurso 23.png">
              <a:extLst>
                <a:ext uri="{FF2B5EF4-FFF2-40B4-BE49-F238E27FC236}">
                  <a16:creationId xmlns:a16="http://schemas.microsoft.com/office/drawing/2014/main" id="{F08C0C9D-5EB7-8DE0-F789-A671F26DD9D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Google Shape;3718;p49">
              <a:extLst>
                <a:ext uri="{FF2B5EF4-FFF2-40B4-BE49-F238E27FC236}">
                  <a16:creationId xmlns:a16="http://schemas.microsoft.com/office/drawing/2014/main" id="{C6EAD917-D827-136D-6A4E-873BD9A51F57}"/>
                </a:ext>
              </a:extLst>
            </p:cNvPr>
            <p:cNvSpPr/>
            <p:nvPr/>
          </p:nvSpPr>
          <p:spPr>
            <a:xfrm>
              <a:off x="12849266" y="7859474"/>
              <a:ext cx="450410" cy="449328"/>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6" name="Google Shape;3719;p49">
              <a:extLst>
                <a:ext uri="{FF2B5EF4-FFF2-40B4-BE49-F238E27FC236}">
                  <a16:creationId xmlns:a16="http://schemas.microsoft.com/office/drawing/2014/main" id="{FE0E99F4-F433-B0AD-5913-B59502FA0628}"/>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4789785" y="4713373"/>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8619" y="1851906"/>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 name="Google Shape;3696;p48">
            <a:extLst>
              <a:ext uri="{FF2B5EF4-FFF2-40B4-BE49-F238E27FC236}">
                <a16:creationId xmlns:a16="http://schemas.microsoft.com/office/drawing/2014/main" id="{B0A7BD5D-DB10-A4B7-B57C-CFD4EFEA13F2}"/>
              </a:ext>
            </a:extLst>
          </p:cNvPr>
          <p:cNvGrpSpPr>
            <a:grpSpLocks/>
          </p:cNvGrpSpPr>
          <p:nvPr/>
        </p:nvGrpSpPr>
        <p:grpSpPr bwMode="auto">
          <a:xfrm>
            <a:off x="-3446463" y="4662573"/>
            <a:ext cx="1392237" cy="500062"/>
            <a:chOff x="12717919" y="6530147"/>
            <a:chExt cx="1354712" cy="421879"/>
          </a:xfrm>
        </p:grpSpPr>
        <p:pic>
          <p:nvPicPr>
            <p:cNvPr id="33" name="Google Shape;3697;p48">
              <a:extLst>
                <a:ext uri="{FF2B5EF4-FFF2-40B4-BE49-F238E27FC236}">
                  <a16:creationId xmlns:a16="http://schemas.microsoft.com/office/drawing/2014/main" id="{BE1FAC5C-0971-967D-0705-2D8605C2D48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Google Shape;3698;p48">
              <a:extLst>
                <a:ext uri="{FF2B5EF4-FFF2-40B4-BE49-F238E27FC236}">
                  <a16:creationId xmlns:a16="http://schemas.microsoft.com/office/drawing/2014/main" id="{B20780E3-BC5E-C915-95A8-B479DF3AACC3}"/>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5" name="Google Shape;3699;p48">
              <a:extLst>
                <a:ext uri="{FF2B5EF4-FFF2-40B4-BE49-F238E27FC236}">
                  <a16:creationId xmlns:a16="http://schemas.microsoft.com/office/drawing/2014/main" id="{F1CE0ED8-1E6D-E899-1DD2-36F00D3BB95F}"/>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41" name="Google Shape;3653;p48">
            <a:extLst>
              <a:ext uri="{FF2B5EF4-FFF2-40B4-BE49-F238E27FC236}">
                <a16:creationId xmlns:a16="http://schemas.microsoft.com/office/drawing/2014/main" id="{CBAA0BC2-3827-F32D-3C81-CF323F3B85C8}"/>
              </a:ext>
            </a:extLst>
          </p:cNvPr>
          <p:cNvGrpSpPr>
            <a:grpSpLocks/>
          </p:cNvGrpSpPr>
          <p:nvPr/>
        </p:nvGrpSpPr>
        <p:grpSpPr bwMode="auto">
          <a:xfrm>
            <a:off x="-2009362" y="4828794"/>
            <a:ext cx="1265238" cy="447677"/>
            <a:chOff x="12854781" y="2471055"/>
            <a:chExt cx="1308063" cy="450002"/>
          </a:xfrm>
        </p:grpSpPr>
        <p:pic>
          <p:nvPicPr>
            <p:cNvPr id="49" name="Google Shape;3654;p48">
              <a:extLst>
                <a:ext uri="{FF2B5EF4-FFF2-40B4-BE49-F238E27FC236}">
                  <a16:creationId xmlns:a16="http://schemas.microsoft.com/office/drawing/2014/main" id="{6804C380-C442-A26D-F98D-7862A998076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Google Shape;3655;p48">
              <a:extLst>
                <a:ext uri="{FF2B5EF4-FFF2-40B4-BE49-F238E27FC236}">
                  <a16:creationId xmlns:a16="http://schemas.microsoft.com/office/drawing/2014/main" id="{11C63530-A793-28A4-CA82-5FA6F8316972}"/>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 name="Google Shape;3656;p48">
              <a:extLst>
                <a:ext uri="{FF2B5EF4-FFF2-40B4-BE49-F238E27FC236}">
                  <a16:creationId xmlns:a16="http://schemas.microsoft.com/office/drawing/2014/main" id="{20E67292-44F9-FC5C-066F-999659946553}"/>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52" name="Google Shape;3738;p49">
            <a:extLst>
              <a:ext uri="{FF2B5EF4-FFF2-40B4-BE49-F238E27FC236}">
                <a16:creationId xmlns:a16="http://schemas.microsoft.com/office/drawing/2014/main" id="{AEF8384C-1102-8877-8DDA-9DE890FD5E36}"/>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05770" y="4206168"/>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oogle Shape;3696;p48">
            <a:extLst>
              <a:ext uri="{FF2B5EF4-FFF2-40B4-BE49-F238E27FC236}">
                <a16:creationId xmlns:a16="http://schemas.microsoft.com/office/drawing/2014/main" id="{0C88EA0A-5582-1374-0451-1247DCD0A4D7}"/>
              </a:ext>
            </a:extLst>
          </p:cNvPr>
          <p:cNvGrpSpPr>
            <a:grpSpLocks/>
          </p:cNvGrpSpPr>
          <p:nvPr/>
        </p:nvGrpSpPr>
        <p:grpSpPr bwMode="auto">
          <a:xfrm>
            <a:off x="-2016182" y="5419771"/>
            <a:ext cx="1392237" cy="500063"/>
            <a:chOff x="12717919" y="6530147"/>
            <a:chExt cx="1354712" cy="421880"/>
          </a:xfrm>
        </p:grpSpPr>
        <p:pic>
          <p:nvPicPr>
            <p:cNvPr id="3" name="Google Shape;3697;p48">
              <a:extLst>
                <a:ext uri="{FF2B5EF4-FFF2-40B4-BE49-F238E27FC236}">
                  <a16:creationId xmlns:a16="http://schemas.microsoft.com/office/drawing/2014/main" id="{9ADAC575-6B2F-8559-99C4-14974287776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9" y="6530152"/>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98;p48">
              <a:extLst>
                <a:ext uri="{FF2B5EF4-FFF2-40B4-BE49-F238E27FC236}">
                  <a16:creationId xmlns:a16="http://schemas.microsoft.com/office/drawing/2014/main" id="{8D5B8785-76C4-0E2C-580A-871C499AB978}"/>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 name="Google Shape;3699;p48">
              <a:extLst>
                <a:ext uri="{FF2B5EF4-FFF2-40B4-BE49-F238E27FC236}">
                  <a16:creationId xmlns:a16="http://schemas.microsoft.com/office/drawing/2014/main" id="{FAEB526B-7750-D387-4A2A-C65E49A3532B}"/>
                </a:ext>
              </a:extLst>
            </p:cNvPr>
            <p:cNvSpPr/>
            <p:nvPr/>
          </p:nvSpPr>
          <p:spPr>
            <a:xfrm>
              <a:off x="13226129" y="6573002"/>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25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a:t>
              </a:r>
              <a:r>
                <a:rPr lang="es-CO" sz="851" b="1" kern="0" dirty="0" err="1">
                  <a:solidFill>
                    <a:prstClr val="black"/>
                  </a:solidFill>
                  <a:latin typeface="Arial Narrow"/>
                  <a:ea typeface="Arial Narrow"/>
                  <a:cs typeface="Arial Narrow"/>
                  <a:sym typeface="Arial Narrow"/>
                </a:rPr>
                <a:t>Nor</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a:t>
              </a:r>
              <a:r>
                <a:rPr lang="es-CO" sz="851" b="1" kern="0" dirty="0">
                  <a:solidFill>
                    <a:prstClr val="black"/>
                  </a:solidFill>
                  <a:latin typeface="Arial Narrow"/>
                  <a:ea typeface="Arial Narrow"/>
                  <a:cs typeface="Arial Narrow"/>
                  <a:sym typeface="Arial Narrow"/>
                </a:rPr>
                <a:t>2</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t>
              </a:r>
              <a:r>
                <a:rPr lang="es-CO" sz="851" b="1" kern="0" dirty="0">
                  <a:solidFill>
                    <a:prstClr val="black"/>
                  </a:solidFill>
                  <a:latin typeface="Arial Narrow"/>
                  <a:ea typeface="Arial Narrow"/>
                  <a:cs typeface="Arial Narrow"/>
                  <a:sym typeface="Arial Narrow"/>
                </a:rPr>
                <a:t>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a:t>
              </a:r>
              <a:r>
                <a:rPr lang="es-CO" sz="851" b="1" kern="0" dirty="0">
                  <a:solidFill>
                    <a:prstClr val="black"/>
                  </a:solidFill>
                  <a:latin typeface="Arial Narrow"/>
                  <a:ea typeface="Arial Narrow"/>
                  <a:cs typeface="Arial Narrow"/>
                  <a:sym typeface="Arial Narrow"/>
                </a:rPr>
                <a:t>3,0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1" name="Google Shape;3720;p49">
            <a:extLst>
              <a:ext uri="{FF2B5EF4-FFF2-40B4-BE49-F238E27FC236}">
                <a16:creationId xmlns:a16="http://schemas.microsoft.com/office/drawing/2014/main" id="{F44BED6A-0CB6-A009-6BA0-8FB92FD46922}"/>
              </a:ext>
            </a:extLst>
          </p:cNvPr>
          <p:cNvGrpSpPr>
            <a:grpSpLocks/>
          </p:cNvGrpSpPr>
          <p:nvPr/>
        </p:nvGrpSpPr>
        <p:grpSpPr bwMode="auto">
          <a:xfrm>
            <a:off x="-3438822" y="4113964"/>
            <a:ext cx="1352550" cy="474659"/>
            <a:chOff x="12855734" y="7185445"/>
            <a:chExt cx="1321386" cy="453597"/>
          </a:xfrm>
        </p:grpSpPr>
        <p:sp>
          <p:nvSpPr>
            <p:cNvPr id="24" name="Google Shape;3721;p49">
              <a:extLst>
                <a:ext uri="{FF2B5EF4-FFF2-40B4-BE49-F238E27FC236}">
                  <a16:creationId xmlns:a16="http://schemas.microsoft.com/office/drawing/2014/main" id="{BCA27D63-E1E6-095E-2BC9-C337A3046C0D}"/>
                </a:ext>
              </a:extLst>
            </p:cNvPr>
            <p:cNvSpPr/>
            <p:nvPr/>
          </p:nvSpPr>
          <p:spPr>
            <a:xfrm>
              <a:off x="13060456" y="7188476"/>
              <a:ext cx="1116664" cy="450566"/>
            </a:xfrm>
            <a:prstGeom prst="rect">
              <a:avLst/>
            </a:prstGeom>
            <a:blipFill rotWithShape="1">
              <a:blip r:embed="rId10">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6" name="Google Shape;3722;p49">
              <a:extLst>
                <a:ext uri="{FF2B5EF4-FFF2-40B4-BE49-F238E27FC236}">
                  <a16:creationId xmlns:a16="http://schemas.microsoft.com/office/drawing/2014/main" id="{5586A28D-DC57-C150-B9CD-A4EF46F1D7D6}"/>
                </a:ext>
              </a:extLst>
            </p:cNvPr>
            <p:cNvSpPr/>
            <p:nvPr/>
          </p:nvSpPr>
          <p:spPr>
            <a:xfrm>
              <a:off x="12855734" y="7185445"/>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7" name="Google Shape;3723;p49">
              <a:extLst>
                <a:ext uri="{FF2B5EF4-FFF2-40B4-BE49-F238E27FC236}">
                  <a16:creationId xmlns:a16="http://schemas.microsoft.com/office/drawing/2014/main" id="{224E6EEB-5930-5097-20E4-D33B70CFDA90}"/>
                </a:ext>
              </a:extLst>
            </p:cNvPr>
            <p:cNvSpPr/>
            <p:nvPr/>
          </p:nvSpPr>
          <p:spPr>
            <a:xfrm>
              <a:off x="13299666" y="7217304"/>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a:t>
              </a:r>
              <a:r>
                <a:rPr lang="es-CO" sz="851" b="1" kern="0" dirty="0">
                  <a:solidFill>
                    <a:prstClr val="black"/>
                  </a:solidFill>
                  <a:latin typeface="Arial Narrow"/>
                  <a:ea typeface="Arial Narrow"/>
                  <a:cs typeface="Arial Narrow"/>
                  <a:sym typeface="Arial Narrow"/>
                </a:rPr>
                <a:t>25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11" name="Google Shape;3696;p48">
            <a:extLst>
              <a:ext uri="{FF2B5EF4-FFF2-40B4-BE49-F238E27FC236}">
                <a16:creationId xmlns:a16="http://schemas.microsoft.com/office/drawing/2014/main" id="{F059F329-19DA-90D5-7A87-0A8EB6D40867}"/>
              </a:ext>
            </a:extLst>
          </p:cNvPr>
          <p:cNvGrpSpPr>
            <a:grpSpLocks/>
          </p:cNvGrpSpPr>
          <p:nvPr/>
        </p:nvGrpSpPr>
        <p:grpSpPr bwMode="auto">
          <a:xfrm>
            <a:off x="5684408" y="2950084"/>
            <a:ext cx="1392237" cy="500062"/>
            <a:chOff x="12717919" y="6530147"/>
            <a:chExt cx="1354712" cy="421879"/>
          </a:xfrm>
        </p:grpSpPr>
        <p:pic>
          <p:nvPicPr>
            <p:cNvPr id="15" name="Google Shape;3697;p48">
              <a:extLst>
                <a:ext uri="{FF2B5EF4-FFF2-40B4-BE49-F238E27FC236}">
                  <a16:creationId xmlns:a16="http://schemas.microsoft.com/office/drawing/2014/main" id="{F51E04D8-C384-EA7B-5825-BC0222D35CB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3698;p48">
              <a:extLst>
                <a:ext uri="{FF2B5EF4-FFF2-40B4-BE49-F238E27FC236}">
                  <a16:creationId xmlns:a16="http://schemas.microsoft.com/office/drawing/2014/main" id="{0A3139AA-DE54-CD09-86CA-F5E106522099}"/>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7" name="Google Shape;3699;p48">
              <a:extLst>
                <a:ext uri="{FF2B5EF4-FFF2-40B4-BE49-F238E27FC236}">
                  <a16:creationId xmlns:a16="http://schemas.microsoft.com/office/drawing/2014/main" id="{5989B964-1036-3C0B-8AFA-491A27207AC9}"/>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a:t>
              </a:r>
              <a:r>
                <a:rPr lang="es-CO" sz="851" b="1" kern="0" dirty="0">
                  <a:solidFill>
                    <a:prstClr val="black"/>
                  </a:solidFill>
                  <a:latin typeface="Arial Narrow"/>
                  <a:ea typeface="Arial Narrow"/>
                  <a:cs typeface="Arial Narrow"/>
                  <a:sym typeface="Arial Narrow"/>
                </a:rPr>
                <a:t>.0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62" name="Google Shape;3696;p48">
            <a:extLst>
              <a:ext uri="{FF2B5EF4-FFF2-40B4-BE49-F238E27FC236}">
                <a16:creationId xmlns:a16="http://schemas.microsoft.com/office/drawing/2014/main" id="{6592EB13-AAD5-DF58-B5CB-9DB8AF784726}"/>
              </a:ext>
            </a:extLst>
          </p:cNvPr>
          <p:cNvGrpSpPr>
            <a:grpSpLocks/>
          </p:cNvGrpSpPr>
          <p:nvPr/>
        </p:nvGrpSpPr>
        <p:grpSpPr bwMode="auto">
          <a:xfrm>
            <a:off x="-3518197" y="5380917"/>
            <a:ext cx="1392237" cy="500062"/>
            <a:chOff x="12717919" y="6530147"/>
            <a:chExt cx="1354712" cy="421879"/>
          </a:xfrm>
        </p:grpSpPr>
        <p:pic>
          <p:nvPicPr>
            <p:cNvPr id="63" name="Google Shape;3697;p48">
              <a:extLst>
                <a:ext uri="{FF2B5EF4-FFF2-40B4-BE49-F238E27FC236}">
                  <a16:creationId xmlns:a16="http://schemas.microsoft.com/office/drawing/2014/main" id="{DFBDF314-B46B-2C15-6599-30EBA6D3FA5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0976" name="Google Shape;3698;p48">
              <a:extLst>
                <a:ext uri="{FF2B5EF4-FFF2-40B4-BE49-F238E27FC236}">
                  <a16:creationId xmlns:a16="http://schemas.microsoft.com/office/drawing/2014/main" id="{E913FDC3-39D6-913D-FEDC-9B1768B7AE65}"/>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0977" name="Google Shape;3699;p48">
              <a:extLst>
                <a:ext uri="{FF2B5EF4-FFF2-40B4-BE49-F238E27FC236}">
                  <a16:creationId xmlns:a16="http://schemas.microsoft.com/office/drawing/2014/main" id="{6FF04889-6585-4916-AF36-99729F325E8D}"/>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Nore</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a:t>
              </a:r>
              <a:r>
                <a:rPr lang="es-CO" sz="851" b="1" kern="0" dirty="0">
                  <a:solidFill>
                    <a:prstClr val="black"/>
                  </a:solidFill>
                  <a:latin typeface="Arial Narrow"/>
                  <a:ea typeface="Arial Narrow"/>
                  <a:cs typeface="Arial Narrow"/>
                  <a:sym typeface="Arial Narrow"/>
                </a:rPr>
                <a:t>.5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6" name="Google Shape;3696;p48">
            <a:extLst>
              <a:ext uri="{FF2B5EF4-FFF2-40B4-BE49-F238E27FC236}">
                <a16:creationId xmlns:a16="http://schemas.microsoft.com/office/drawing/2014/main" id="{FA28022F-D924-EEA8-0141-89BCD9A39CEE}"/>
              </a:ext>
            </a:extLst>
          </p:cNvPr>
          <p:cNvGrpSpPr>
            <a:grpSpLocks/>
          </p:cNvGrpSpPr>
          <p:nvPr/>
        </p:nvGrpSpPr>
        <p:grpSpPr bwMode="auto">
          <a:xfrm>
            <a:off x="2985543" y="4713373"/>
            <a:ext cx="1392237" cy="500062"/>
            <a:chOff x="12717919" y="6530147"/>
            <a:chExt cx="1354712" cy="421879"/>
          </a:xfrm>
        </p:grpSpPr>
        <p:pic>
          <p:nvPicPr>
            <p:cNvPr id="7" name="Google Shape;3697;p48">
              <a:extLst>
                <a:ext uri="{FF2B5EF4-FFF2-40B4-BE49-F238E27FC236}">
                  <a16:creationId xmlns:a16="http://schemas.microsoft.com/office/drawing/2014/main" id="{59141358-CAFA-9E76-FF6C-2D666852E37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07F28230-9E14-0ACF-B3EE-AEC8CAD91E71}"/>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9" name="Google Shape;3699;p48">
              <a:extLst>
                <a:ext uri="{FF2B5EF4-FFF2-40B4-BE49-F238E27FC236}">
                  <a16:creationId xmlns:a16="http://schemas.microsoft.com/office/drawing/2014/main" id="{3F623DFA-8059-B38C-AFC1-CCB0C460E304}"/>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a:t>
              </a:r>
              <a:r>
                <a:rPr kumimoji="0" lang="es-CO" sz="851" b="1" i="0" u="none" strike="noStrike" kern="0" cap="none" spc="0" normalizeH="0" baseline="0" noProof="0">
                  <a:ln>
                    <a:noFill/>
                  </a:ln>
                  <a:solidFill>
                    <a:prstClr val="black"/>
                  </a:solidFill>
                  <a:effectLst/>
                  <a:uLnTx/>
                  <a:uFillTx/>
                  <a:latin typeface="Arial Narrow"/>
                  <a:ea typeface="Arial Narrow"/>
                  <a:cs typeface="Arial Narrow"/>
                  <a:sym typeface="Arial Narrow"/>
                </a:rPr>
                <a:t>: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a:t>
              </a:r>
              <a:r>
                <a:rPr lang="es-CO" sz="851" b="1" kern="0" dirty="0">
                  <a:solidFill>
                    <a:prstClr val="black"/>
                  </a:solidFill>
                  <a:latin typeface="Arial Narrow"/>
                  <a:ea typeface="Arial Narrow"/>
                  <a:cs typeface="Arial Narrow"/>
                  <a:sym typeface="Arial Narrow"/>
                </a:rPr>
                <a:t>.5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10" name="Imagen 9">
            <a:extLst>
              <a:ext uri="{FF2B5EF4-FFF2-40B4-BE49-F238E27FC236}">
                <a16:creationId xmlns:a16="http://schemas.microsoft.com/office/drawing/2014/main" id="{39664B76-5A0A-5817-7EA6-BB9A71FF4F69}"/>
              </a:ext>
            </a:extLst>
          </p:cNvPr>
          <p:cNvPicPr>
            <a:picLocks noChangeAspect="1"/>
          </p:cNvPicPr>
          <p:nvPr/>
        </p:nvPicPr>
        <p:blipFill>
          <a:blip r:embed="rId11"/>
          <a:stretch>
            <a:fillRect/>
          </a:stretch>
        </p:blipFill>
        <p:spPr>
          <a:xfrm>
            <a:off x="947347" y="2902444"/>
            <a:ext cx="1347333" cy="499915"/>
          </a:xfrm>
          <a:prstGeom prst="rect">
            <a:avLst/>
          </a:prstGeom>
        </p:spPr>
      </p:pic>
      <p:pic>
        <p:nvPicPr>
          <p:cNvPr id="12" name="Imagen 11">
            <a:extLst>
              <a:ext uri="{FF2B5EF4-FFF2-40B4-BE49-F238E27FC236}">
                <a16:creationId xmlns:a16="http://schemas.microsoft.com/office/drawing/2014/main" id="{A7C9D08C-A757-5475-A180-37133AE57C5F}"/>
              </a:ext>
            </a:extLst>
          </p:cNvPr>
          <p:cNvPicPr>
            <a:picLocks noChangeAspect="1"/>
          </p:cNvPicPr>
          <p:nvPr/>
        </p:nvPicPr>
        <p:blipFill>
          <a:blip r:embed="rId12"/>
          <a:stretch>
            <a:fillRect/>
          </a:stretch>
        </p:blipFill>
        <p:spPr>
          <a:xfrm>
            <a:off x="4294400" y="3572753"/>
            <a:ext cx="1390008" cy="512108"/>
          </a:xfrm>
          <a:prstGeom prst="rect">
            <a:avLst/>
          </a:prstGeom>
        </p:spPr>
      </p:pic>
    </p:spTree>
    <p:extLst>
      <p:ext uri="{BB962C8B-B14F-4D97-AF65-F5344CB8AC3E}">
        <p14:creationId xmlns:p14="http://schemas.microsoft.com/office/powerpoint/2010/main" val="3068367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Imagen 4">
            <a:extLst>
              <a:ext uri="{FF2B5EF4-FFF2-40B4-BE49-F238E27FC236}">
                <a16:creationId xmlns:a16="http://schemas.microsoft.com/office/drawing/2014/main" id="{2FA1FDB6-D6AE-5E63-15A1-5FCF9516E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427" y="2982199"/>
            <a:ext cx="49466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04591F6F-8E4E-3D93-ED83-05CB2EB53C89}"/>
              </a:ext>
            </a:extLst>
          </p:cNvPr>
          <p:cNvPicPr>
            <a:picLocks noChangeAspect="1"/>
          </p:cNvPicPr>
          <p:nvPr/>
        </p:nvPicPr>
        <p:blipFill>
          <a:blip r:embed="rId3"/>
          <a:stretch>
            <a:fillRect/>
          </a:stretch>
        </p:blipFill>
        <p:spPr>
          <a:xfrm>
            <a:off x="-907792" y="5246983"/>
            <a:ext cx="353697" cy="1201601"/>
          </a:xfrm>
          <a:prstGeom prst="rect">
            <a:avLst/>
          </a:prstGeom>
        </p:spPr>
      </p:pic>
      <p:pic>
        <p:nvPicPr>
          <p:cNvPr id="5" name="Imagen 4">
            <a:extLst>
              <a:ext uri="{FF2B5EF4-FFF2-40B4-BE49-F238E27FC236}">
                <a16:creationId xmlns:a16="http://schemas.microsoft.com/office/drawing/2014/main" id="{60803F4A-45D1-9A93-3AF3-09DCE038B605}"/>
              </a:ext>
            </a:extLst>
          </p:cNvPr>
          <p:cNvPicPr>
            <a:picLocks noChangeAspect="1"/>
          </p:cNvPicPr>
          <p:nvPr/>
        </p:nvPicPr>
        <p:blipFill>
          <a:blip r:embed="rId4"/>
          <a:stretch>
            <a:fillRect/>
          </a:stretch>
        </p:blipFill>
        <p:spPr>
          <a:xfrm>
            <a:off x="7380582" y="5360154"/>
            <a:ext cx="4802636" cy="682058"/>
          </a:xfrm>
          <a:prstGeom prst="rect">
            <a:avLst/>
          </a:prstGeom>
        </p:spPr>
      </p:pic>
      <p:sp>
        <p:nvSpPr>
          <p:cNvPr id="430083" name="Marcador de texto 1">
            <a:extLst>
              <a:ext uri="{FF2B5EF4-FFF2-40B4-BE49-F238E27FC236}">
                <a16:creationId xmlns:a16="http://schemas.microsoft.com/office/drawing/2014/main" id="{8FDA445F-CEE0-4C3C-BE3D-21C08C0001CE}"/>
              </a:ext>
            </a:extLst>
          </p:cNvPr>
          <p:cNvSpPr>
            <a:spLocks noGrp="1" noChangeArrowheads="1"/>
          </p:cNvSpPr>
          <p:nvPr>
            <p:ph type="body" sz="quarter" idx="12"/>
          </p:nvPr>
        </p:nvSpPr>
        <p:spPr>
          <a:xfrm>
            <a:off x="5638800" y="1264023"/>
            <a:ext cx="6203577" cy="440113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ct val="107000"/>
              </a:lnSpc>
              <a:spcAft>
                <a:spcPts val="800"/>
              </a:spcAft>
            </a:pPr>
            <a:r>
              <a:rPr lang="es-ES" sz="1400" kern="100" dirty="0">
                <a:effectLst/>
                <a:latin typeface="Aptos" panose="020B0004020202020204" pitchFamily="34" charset="0"/>
                <a:ea typeface="Aptos" panose="020B0004020202020204" pitchFamily="34" charset="0"/>
                <a:cs typeface="Times New Roman" panose="02020603050405020304" pitchFamily="18" charset="0"/>
              </a:rPr>
              <a:t>Se estima </a:t>
            </a:r>
            <a:r>
              <a:rPr lang="es-ES" sz="1400" kern="100" dirty="0">
                <a:latin typeface="Aptos" panose="020B0004020202020204" pitchFamily="34" charset="0"/>
                <a:ea typeface="Aptos" panose="020B0004020202020204" pitchFamily="34" charset="0"/>
                <a:cs typeface="Times New Roman" panose="02020603050405020304" pitchFamily="18" charset="0"/>
              </a:rPr>
              <a:t>para las próximas horas persistencia de las condiciones secas en gran parte del país. </a:t>
            </a:r>
            <a:r>
              <a:rPr lang="es-ES" sz="1400" kern="100" dirty="0">
                <a:effectLst/>
                <a:latin typeface="Aptos" panose="020B0004020202020204" pitchFamily="34" charset="0"/>
                <a:ea typeface="Aptos" panose="020B0004020202020204" pitchFamily="34" charset="0"/>
                <a:cs typeface="Times New Roman" panose="02020603050405020304" pitchFamily="18" charset="0"/>
              </a:rPr>
              <a:t>Mientras que en la Amazónica se espera que se presenten lluvias variadas, precipitaciones de menor intensidad no se descartan en el centro y sur de las Regiones Andina y Pacífica.</a:t>
            </a:r>
          </a:p>
          <a:p>
            <a:pPr>
              <a:lnSpc>
                <a:spcPct val="107000"/>
              </a:lnSpc>
              <a:spcAft>
                <a:spcPts val="800"/>
              </a:spcAft>
            </a:pPr>
            <a:r>
              <a:rPr lang="es-ES" sz="1400" kern="100" dirty="0">
                <a:effectLst/>
                <a:latin typeface="Aptos" panose="020B0004020202020204" pitchFamily="34" charset="0"/>
                <a:ea typeface="Aptos" panose="020B0004020202020204" pitchFamily="34" charset="0"/>
                <a:cs typeface="Times New Roman" panose="02020603050405020304" pitchFamily="18" charset="0"/>
              </a:rPr>
              <a:t>Lluvias de variada intensidad se prevé que se presenten en Amazonas, Guainía, sur de Vaupés, centro y sur del océano Pacífico colombiano, no se descartan lloviznas o lluvias ligeras sobre los departamentos de Nariño, Cauca, Valle del Cauca, Sur del Chocó, Huila, Tolima, sur de Cundinamarca, oriente y occidente de Caquetá. </a:t>
            </a:r>
          </a:p>
          <a:p>
            <a:pPr>
              <a:lnSpc>
                <a:spcPct val="107000"/>
              </a:lnSpc>
              <a:spcAft>
                <a:spcPts val="800"/>
              </a:spcAft>
            </a:pPr>
            <a:r>
              <a:rPr lang="es-ES" sz="1400" kern="100" dirty="0">
                <a:effectLst/>
                <a:latin typeface="Aptos" panose="020B0004020202020204" pitchFamily="34" charset="0"/>
                <a:ea typeface="Aptos" panose="020B0004020202020204" pitchFamily="34" charset="0"/>
                <a:cs typeface="Times New Roman" panose="02020603050405020304" pitchFamily="18" charset="0"/>
              </a:rPr>
              <a:t>En el Archipiélago de San Andrés, Providencia y Santa Catalina se espera nubosidad variada y tiempo mayormente seco, son probables algunas lluvias de variada intensidad al sur de la zona sobre el mar Caribe.</a:t>
            </a:r>
          </a:p>
        </p:txBody>
      </p:sp>
      <p:pic>
        <p:nvPicPr>
          <p:cNvPr id="2" name="Picture 2">
            <a:extLst>
              <a:ext uri="{FF2B5EF4-FFF2-40B4-BE49-F238E27FC236}">
                <a16:creationId xmlns:a16="http://schemas.microsoft.com/office/drawing/2014/main" id="{63E0FE9A-CEBF-0864-EF1D-97DF72BB517B}"/>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36806" y="1407858"/>
            <a:ext cx="4561153" cy="4105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1764899" y="2771775"/>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512004" name="Google Shape;3712;p49">
            <a:extLst>
              <a:ext uri="{FF2B5EF4-FFF2-40B4-BE49-F238E27FC236}">
                <a16:creationId xmlns:a16="http://schemas.microsoft.com/office/drawing/2014/main" id="{588351DD-0B17-2075-A01A-3ACC11F70723}"/>
              </a:ext>
            </a:extLst>
          </p:cNvPr>
          <p:cNvGrpSpPr>
            <a:grpSpLocks/>
          </p:cNvGrpSpPr>
          <p:nvPr/>
        </p:nvGrpSpPr>
        <p:grpSpPr bwMode="auto">
          <a:xfrm>
            <a:off x="-4756521" y="2794107"/>
            <a:ext cx="1270000" cy="471487"/>
            <a:chOff x="12849266" y="5857985"/>
            <a:chExt cx="1327216" cy="471600"/>
          </a:xfrm>
        </p:grpSpPr>
        <p:pic>
          <p:nvPicPr>
            <p:cNvPr id="512035" name="Google Shape;3713;p49" descr="Recurso 23.png">
              <a:extLst>
                <a:ext uri="{FF2B5EF4-FFF2-40B4-BE49-F238E27FC236}">
                  <a16:creationId xmlns:a16="http://schemas.microsoft.com/office/drawing/2014/main" id="{9ED70758-157E-AFDF-BB3B-75E1F61B0C4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6" name="Google Shape;3714;p49">
              <a:extLst>
                <a:ext uri="{FF2B5EF4-FFF2-40B4-BE49-F238E27FC236}">
                  <a16:creationId xmlns:a16="http://schemas.microsoft.com/office/drawing/2014/main" id="{E3105D7A-774E-94FC-4EB0-9FC176EAB612}"/>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Google Shape;3715;p49">
              <a:extLst>
                <a:ext uri="{FF2B5EF4-FFF2-40B4-BE49-F238E27FC236}">
                  <a16:creationId xmlns:a16="http://schemas.microsoft.com/office/drawing/2014/main" id="{19445BB1-3E89-799D-B9BB-51A4ABA09D9A}"/>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5" name="Google Shape;3716;p49">
            <a:extLst>
              <a:ext uri="{FF2B5EF4-FFF2-40B4-BE49-F238E27FC236}">
                <a16:creationId xmlns:a16="http://schemas.microsoft.com/office/drawing/2014/main" id="{813ED771-B53A-AC48-9BE6-32E2B8E21DBE}"/>
              </a:ext>
            </a:extLst>
          </p:cNvPr>
          <p:cNvGrpSpPr>
            <a:grpSpLocks/>
          </p:cNvGrpSpPr>
          <p:nvPr/>
        </p:nvGrpSpPr>
        <p:grpSpPr bwMode="auto">
          <a:xfrm>
            <a:off x="-3297324" y="2739339"/>
            <a:ext cx="1352550" cy="552450"/>
            <a:chOff x="12849266" y="7856751"/>
            <a:chExt cx="1327854" cy="473837"/>
          </a:xfrm>
        </p:grpSpPr>
        <p:pic>
          <p:nvPicPr>
            <p:cNvPr id="512032" name="Google Shape;3717;p49" descr="Recurso 23.png">
              <a:extLst>
                <a:ext uri="{FF2B5EF4-FFF2-40B4-BE49-F238E27FC236}">
                  <a16:creationId xmlns:a16="http://schemas.microsoft.com/office/drawing/2014/main" id="{5C39F31E-2E6E-8F0E-BC2C-0A46C10F180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Google Shape;3718;p49">
              <a:extLst>
                <a:ext uri="{FF2B5EF4-FFF2-40B4-BE49-F238E27FC236}">
                  <a16:creationId xmlns:a16="http://schemas.microsoft.com/office/drawing/2014/main" id="{0CA6420F-FCEE-93DA-CD97-C760D984C762}"/>
                </a:ext>
              </a:extLst>
            </p:cNvPr>
            <p:cNvSpPr/>
            <p:nvPr/>
          </p:nvSpPr>
          <p:spPr>
            <a:xfrm>
              <a:off x="12849266" y="7859474"/>
              <a:ext cx="450410" cy="449328"/>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0" name="Google Shape;3719;p49">
              <a:extLst>
                <a:ext uri="{FF2B5EF4-FFF2-40B4-BE49-F238E27FC236}">
                  <a16:creationId xmlns:a16="http://schemas.microsoft.com/office/drawing/2014/main" id="{9FAC6AD5-AF2B-55F6-B803-68F197CC7E1C}"/>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2006" name="Google Shape;3720;p49">
            <a:extLst>
              <a:ext uri="{FF2B5EF4-FFF2-40B4-BE49-F238E27FC236}">
                <a16:creationId xmlns:a16="http://schemas.microsoft.com/office/drawing/2014/main" id="{7A1483F1-6350-19B9-2089-F76DE5353DEA}"/>
              </a:ext>
            </a:extLst>
          </p:cNvPr>
          <p:cNvGrpSpPr>
            <a:grpSpLocks/>
          </p:cNvGrpSpPr>
          <p:nvPr/>
        </p:nvGrpSpPr>
        <p:grpSpPr bwMode="auto">
          <a:xfrm>
            <a:off x="-3268715" y="3389607"/>
            <a:ext cx="1352550" cy="474662"/>
            <a:chOff x="12855734" y="7185445"/>
            <a:chExt cx="1321386" cy="453600"/>
          </a:xfrm>
        </p:grpSpPr>
        <p:sp>
          <p:nvSpPr>
            <p:cNvPr id="42" name="Google Shape;3721;p49">
              <a:extLst>
                <a:ext uri="{FF2B5EF4-FFF2-40B4-BE49-F238E27FC236}">
                  <a16:creationId xmlns:a16="http://schemas.microsoft.com/office/drawing/2014/main" id="{4DAAC244-FDAE-2021-7E67-A37F2F080789}"/>
                </a:ext>
              </a:extLst>
            </p:cNvPr>
            <p:cNvSpPr/>
            <p:nvPr/>
          </p:nvSpPr>
          <p:spPr>
            <a:xfrm>
              <a:off x="13060456" y="7188479"/>
              <a:ext cx="1116664" cy="450566"/>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3722;p49">
              <a:extLst>
                <a:ext uri="{FF2B5EF4-FFF2-40B4-BE49-F238E27FC236}">
                  <a16:creationId xmlns:a16="http://schemas.microsoft.com/office/drawing/2014/main" id="{2927F61C-4F9E-A8A5-481B-D818D499F6C2}"/>
                </a:ext>
              </a:extLst>
            </p:cNvPr>
            <p:cNvSpPr/>
            <p:nvPr/>
          </p:nvSpPr>
          <p:spPr>
            <a:xfrm>
              <a:off x="12855734" y="7185445"/>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3;p49">
              <a:extLst>
                <a:ext uri="{FF2B5EF4-FFF2-40B4-BE49-F238E27FC236}">
                  <a16:creationId xmlns:a16="http://schemas.microsoft.com/office/drawing/2014/main" id="{09397074-E0D5-D416-2B9F-B7115704CE92}"/>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4.0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6" name="Google Shape;204;p4">
            <a:extLst>
              <a:ext uri="{FF2B5EF4-FFF2-40B4-BE49-F238E27FC236}">
                <a16:creationId xmlns:a16="http://schemas.microsoft.com/office/drawing/2014/main" id="{144496DB-E103-CDE1-7E2E-BE59972EE630}"/>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3964" y="4991583"/>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oogle Shape;3727;p49">
            <a:extLst>
              <a:ext uri="{FF2B5EF4-FFF2-40B4-BE49-F238E27FC236}">
                <a16:creationId xmlns:a16="http://schemas.microsoft.com/office/drawing/2014/main" id="{5D5669D6-DED4-D9AB-821F-0D0CB85BBC83}"/>
              </a:ext>
            </a:extLst>
          </p:cNvPr>
          <p:cNvGrpSpPr>
            <a:grpSpLocks/>
          </p:cNvGrpSpPr>
          <p:nvPr/>
        </p:nvGrpSpPr>
        <p:grpSpPr bwMode="auto">
          <a:xfrm>
            <a:off x="-4706531" y="4015133"/>
            <a:ext cx="1350966" cy="479428"/>
            <a:chOff x="12855734" y="4509953"/>
            <a:chExt cx="1419885" cy="468163"/>
          </a:xfrm>
        </p:grpSpPr>
        <p:pic>
          <p:nvPicPr>
            <p:cNvPr id="41" name="Google Shape;3728;p49">
              <a:extLst>
                <a:ext uri="{FF2B5EF4-FFF2-40B4-BE49-F238E27FC236}">
                  <a16:creationId xmlns:a16="http://schemas.microsoft.com/office/drawing/2014/main" id="{94DB0C77-3C1C-6225-8020-545B8A5B0B89}"/>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60913" y="4509953"/>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729;p49">
              <a:extLst>
                <a:ext uri="{FF2B5EF4-FFF2-40B4-BE49-F238E27FC236}">
                  <a16:creationId xmlns:a16="http://schemas.microsoft.com/office/drawing/2014/main" id="{3D5A81AF-EEB8-5A4F-9B65-F7CA2D46CC5F}"/>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Google Shape;3730;p49">
              <a:extLst>
                <a:ext uri="{FF2B5EF4-FFF2-40B4-BE49-F238E27FC236}">
                  <a16:creationId xmlns:a16="http://schemas.microsoft.com/office/drawing/2014/main" id="{83014930-CDAF-CB52-B401-C6BC89A1DA38}"/>
                </a:ext>
              </a:extLst>
            </p:cNvPr>
            <p:cNvSpPr/>
            <p:nvPr/>
          </p:nvSpPr>
          <p:spPr>
            <a:xfrm>
              <a:off x="13359617" y="4576614"/>
              <a:ext cx="832575" cy="28576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9  de septiembre</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15" name="Google Shape;3696;p48">
            <a:extLst>
              <a:ext uri="{FF2B5EF4-FFF2-40B4-BE49-F238E27FC236}">
                <a16:creationId xmlns:a16="http://schemas.microsoft.com/office/drawing/2014/main" id="{72DB8DA7-FB3B-6793-1FE0-C740992D8243}"/>
              </a:ext>
            </a:extLst>
          </p:cNvPr>
          <p:cNvGrpSpPr>
            <a:grpSpLocks/>
          </p:cNvGrpSpPr>
          <p:nvPr/>
        </p:nvGrpSpPr>
        <p:grpSpPr bwMode="auto">
          <a:xfrm>
            <a:off x="5182700" y="4741552"/>
            <a:ext cx="1392237" cy="500062"/>
            <a:chOff x="12717919" y="6530147"/>
            <a:chExt cx="1354712" cy="421879"/>
          </a:xfrm>
        </p:grpSpPr>
        <p:pic>
          <p:nvPicPr>
            <p:cNvPr id="16" name="Google Shape;3697;p48">
              <a:extLst>
                <a:ext uri="{FF2B5EF4-FFF2-40B4-BE49-F238E27FC236}">
                  <a16:creationId xmlns:a16="http://schemas.microsoft.com/office/drawing/2014/main" id="{DF5552FF-C541-5685-3382-2584B634D52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698;p48">
              <a:extLst>
                <a:ext uri="{FF2B5EF4-FFF2-40B4-BE49-F238E27FC236}">
                  <a16:creationId xmlns:a16="http://schemas.microsoft.com/office/drawing/2014/main" id="{AA4E9C98-F4B1-E427-9D0D-7D1F828D7B7F}"/>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8" name="Google Shape;3699;p48">
              <a:extLst>
                <a:ext uri="{FF2B5EF4-FFF2-40B4-BE49-F238E27FC236}">
                  <a16:creationId xmlns:a16="http://schemas.microsoft.com/office/drawing/2014/main" id="{6BD4BBC9-51ED-5188-E299-02EDC9AFD258}"/>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a:t>
              </a:r>
              <a:r>
                <a:rPr lang="es-CO" sz="851" b="1" kern="0" dirty="0">
                  <a:solidFill>
                    <a:prstClr val="black"/>
                  </a:solidFill>
                  <a:latin typeface="Arial Narrow"/>
                  <a:ea typeface="Arial Narrow"/>
                  <a:cs typeface="Arial Narrow"/>
                  <a:sym typeface="Arial Narrow"/>
                </a:rPr>
                <a:t>5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 name="Google Shape;3696;p48">
            <a:extLst>
              <a:ext uri="{FF2B5EF4-FFF2-40B4-BE49-F238E27FC236}">
                <a16:creationId xmlns:a16="http://schemas.microsoft.com/office/drawing/2014/main" id="{28E9D9D4-199A-34D8-EFC2-D04E8C448F40}"/>
              </a:ext>
            </a:extLst>
          </p:cNvPr>
          <p:cNvGrpSpPr>
            <a:grpSpLocks/>
          </p:cNvGrpSpPr>
          <p:nvPr/>
        </p:nvGrpSpPr>
        <p:grpSpPr bwMode="auto">
          <a:xfrm>
            <a:off x="-2640893" y="1178502"/>
            <a:ext cx="1392237" cy="500062"/>
            <a:chOff x="12717919" y="6530147"/>
            <a:chExt cx="1354712" cy="421879"/>
          </a:xfrm>
        </p:grpSpPr>
        <p:pic>
          <p:nvPicPr>
            <p:cNvPr id="19" name="Google Shape;3697;p48">
              <a:extLst>
                <a:ext uri="{FF2B5EF4-FFF2-40B4-BE49-F238E27FC236}">
                  <a16:creationId xmlns:a16="http://schemas.microsoft.com/office/drawing/2014/main" id="{B92BF3AB-A0FD-C54A-FFFC-985DB973324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98;p48">
              <a:extLst>
                <a:ext uri="{FF2B5EF4-FFF2-40B4-BE49-F238E27FC236}">
                  <a16:creationId xmlns:a16="http://schemas.microsoft.com/office/drawing/2014/main" id="{A84F1F6E-EAA3-7E7A-A4C2-19E11F71B9AE}"/>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699;p48">
              <a:extLst>
                <a:ext uri="{FF2B5EF4-FFF2-40B4-BE49-F238E27FC236}">
                  <a16:creationId xmlns:a16="http://schemas.microsoft.com/office/drawing/2014/main" id="{C3AECDDC-CCA9-C98D-9FD2-85C6A614A800}"/>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1.5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 name="Google Shape;3653;p48">
            <a:extLst>
              <a:ext uri="{FF2B5EF4-FFF2-40B4-BE49-F238E27FC236}">
                <a16:creationId xmlns:a16="http://schemas.microsoft.com/office/drawing/2014/main" id="{D03E3E8D-55E1-FE8D-037E-DCA0F843BE5C}"/>
              </a:ext>
            </a:extLst>
          </p:cNvPr>
          <p:cNvGrpSpPr>
            <a:grpSpLocks/>
          </p:cNvGrpSpPr>
          <p:nvPr/>
        </p:nvGrpSpPr>
        <p:grpSpPr bwMode="auto">
          <a:xfrm>
            <a:off x="6138375" y="3320707"/>
            <a:ext cx="1265238" cy="447677"/>
            <a:chOff x="12854781" y="2471055"/>
            <a:chExt cx="1308063" cy="450002"/>
          </a:xfrm>
        </p:grpSpPr>
        <p:pic>
          <p:nvPicPr>
            <p:cNvPr id="4" name="Google Shape;3654;p48">
              <a:extLst>
                <a:ext uri="{FF2B5EF4-FFF2-40B4-BE49-F238E27FC236}">
                  <a16:creationId xmlns:a16="http://schemas.microsoft.com/office/drawing/2014/main" id="{D5C0B3B5-A3C7-9211-1577-B51F20F77B23}"/>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655;p48">
              <a:extLst>
                <a:ext uri="{FF2B5EF4-FFF2-40B4-BE49-F238E27FC236}">
                  <a16:creationId xmlns:a16="http://schemas.microsoft.com/office/drawing/2014/main" id="{DB0BEC63-2CB8-1B0D-19CE-D9A66FAB2803}"/>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7" name="Google Shape;3656;p48">
              <a:extLst>
                <a:ext uri="{FF2B5EF4-FFF2-40B4-BE49-F238E27FC236}">
                  <a16:creationId xmlns:a16="http://schemas.microsoft.com/office/drawing/2014/main" id="{621857DD-3476-85C8-7FE1-944A329D6375}"/>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4071400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D8CBE0F-2C1C-4E71-1C6A-D135547957A5}"/>
              </a:ext>
            </a:extLst>
          </p:cNvPr>
          <p:cNvSpPr/>
          <p:nvPr/>
        </p:nvSpPr>
        <p:spPr>
          <a:xfrm>
            <a:off x="8389938" y="2038350"/>
            <a:ext cx="2851150" cy="3767138"/>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2" name="Título 1">
            <a:extLst>
              <a:ext uri="{FF2B5EF4-FFF2-40B4-BE49-F238E27FC236}">
                <a16:creationId xmlns:a16="http://schemas.microsoft.com/office/drawing/2014/main" id="{36A8F0CD-8AEF-4767-519F-F27D41096830}"/>
              </a:ext>
            </a:extLst>
          </p:cNvPr>
          <p:cNvSpPr>
            <a:spLocks noGrp="1"/>
          </p:cNvSpPr>
          <p:nvPr>
            <p:ph type="title" idx="4294967295"/>
          </p:nvPr>
        </p:nvSpPr>
        <p:spPr>
          <a:xfrm>
            <a:off x="641350" y="1287463"/>
            <a:ext cx="4941888" cy="922337"/>
          </a:xfrm>
        </p:spPr>
        <p:txBody>
          <a:bodyPr rtlCol="0">
            <a:normAutofit fontScale="90000"/>
          </a:bodyPr>
          <a:lstStyle/>
          <a:p>
            <a:pPr defTabSz="914377" fontAlgn="auto">
              <a:spcAft>
                <a:spcPts val="0"/>
              </a:spcAft>
              <a:defRPr/>
            </a:pPr>
            <a:r>
              <a:rPr lang="es-CO" sz="2400" b="1" dirty="0">
                <a:solidFill>
                  <a:srgbClr val="92D050"/>
                </a:solidFill>
                <a:latin typeface="Verdana" panose="020B0604030504040204" pitchFamily="34" charset="0"/>
                <a:ea typeface="Verdana" panose="020B0604030504040204" pitchFamily="34" charset="0"/>
              </a:rPr>
              <a:t>CONDICIONES HIDROMETEOROLÓGICAS ACTUALES</a:t>
            </a:r>
            <a:endParaRPr lang="es-MX" sz="2400" b="1" dirty="0">
              <a:solidFill>
                <a:srgbClr val="92D050"/>
              </a:solidFill>
              <a:latin typeface="Verdana" panose="020B0604030504040204" pitchFamily="34" charset="0"/>
              <a:ea typeface="Verdana" panose="020B0604030504040204" pitchFamily="34" charset="0"/>
            </a:endParaRPr>
          </a:p>
        </p:txBody>
      </p:sp>
      <p:sp>
        <p:nvSpPr>
          <p:cNvPr id="513029" name="Google Shape;1730;p69">
            <a:extLst>
              <a:ext uri="{FF2B5EF4-FFF2-40B4-BE49-F238E27FC236}">
                <a16:creationId xmlns:a16="http://schemas.microsoft.com/office/drawing/2014/main" id="{CA2ED79E-06FE-A0F4-8CFD-E8E600F92972}"/>
              </a:ext>
            </a:extLst>
          </p:cNvPr>
          <p:cNvSpPr>
            <a:spLocks noChangeArrowheads="1"/>
          </p:cNvSpPr>
          <p:nvPr/>
        </p:nvSpPr>
        <p:spPr bwMode="auto">
          <a:xfrm>
            <a:off x="8550275" y="2114550"/>
            <a:ext cx="20970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FFFFFF"/>
              </a:buClr>
              <a:buSzPts val="1800"/>
              <a:buFont typeface="Calibri" panose="020F0502020204030204" pitchFamily="34" charset="0"/>
              <a:buNone/>
            </a:pPr>
            <a:r>
              <a:rPr lang="es-CO" altLang="es-CO" sz="1400" b="1">
                <a:solidFill>
                  <a:srgbClr val="92D050"/>
                </a:solidFill>
                <a:latin typeface="Verdana" panose="020B0604030504040204" pitchFamily="34" charset="0"/>
                <a:ea typeface="Verdana" panose="020B0604030504040204" pitchFamily="34" charset="0"/>
                <a:cs typeface="Calibri" panose="020F0502020204030204" pitchFamily="34" charset="0"/>
                <a:sym typeface="Calibri" panose="020F0502020204030204" pitchFamily="34" charset="0"/>
              </a:rPr>
              <a:t>VISITA NUESTRAS REDES SOCIALES</a:t>
            </a:r>
            <a:endParaRPr lang="es-CO" altLang="es-CO" sz="1100" b="1">
              <a:solidFill>
                <a:srgbClr val="92D05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nvGrpSpPr>
          <p:cNvPr id="513030" name="Grupo 37">
            <a:extLst>
              <a:ext uri="{FF2B5EF4-FFF2-40B4-BE49-F238E27FC236}">
                <a16:creationId xmlns:a16="http://schemas.microsoft.com/office/drawing/2014/main" id="{397EBD8D-2C2B-9613-11F8-76E96A73B323}"/>
              </a:ext>
            </a:extLst>
          </p:cNvPr>
          <p:cNvGrpSpPr>
            <a:grpSpLocks/>
          </p:cNvGrpSpPr>
          <p:nvPr/>
        </p:nvGrpSpPr>
        <p:grpSpPr bwMode="auto">
          <a:xfrm>
            <a:off x="8869363" y="2927350"/>
            <a:ext cx="2228850" cy="2559050"/>
            <a:chOff x="8855817" y="2561633"/>
            <a:chExt cx="1843914" cy="2118168"/>
          </a:xfrm>
        </p:grpSpPr>
        <p:pic>
          <p:nvPicPr>
            <p:cNvPr id="513031" name="Imagen 28">
              <a:extLst>
                <a:ext uri="{FF2B5EF4-FFF2-40B4-BE49-F238E27FC236}">
                  <a16:creationId xmlns:a16="http://schemas.microsoft.com/office/drawing/2014/main" id="{75565787-EB91-1909-F09E-E40F7A79B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7" y="4349526"/>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2" name="Imagen 29">
              <a:extLst>
                <a:ext uri="{FF2B5EF4-FFF2-40B4-BE49-F238E27FC236}">
                  <a16:creationId xmlns:a16="http://schemas.microsoft.com/office/drawing/2014/main" id="{CFB54726-AF0C-C8DC-374C-4DF864E8A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817" y="3746544"/>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3" name="Imagen 30">
              <a:extLst>
                <a:ext uri="{FF2B5EF4-FFF2-40B4-BE49-F238E27FC236}">
                  <a16:creationId xmlns:a16="http://schemas.microsoft.com/office/drawing/2014/main" id="{B56EA03F-FF28-4250-F152-869973F52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817" y="3177616"/>
              <a:ext cx="330275" cy="3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4" name="Imagen 31">
              <a:extLst>
                <a:ext uri="{FF2B5EF4-FFF2-40B4-BE49-F238E27FC236}">
                  <a16:creationId xmlns:a16="http://schemas.microsoft.com/office/drawing/2014/main" id="{388C7D3E-53C6-55CF-09F1-750F96BB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17" y="2561633"/>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725;p69">
              <a:extLst>
                <a:ext uri="{FF2B5EF4-FFF2-40B4-BE49-F238E27FC236}">
                  <a16:creationId xmlns:a16="http://schemas.microsoft.com/office/drawing/2014/main" id="{40A9C4D5-BAE0-7901-294F-5E1A9D022304}"/>
                </a:ext>
              </a:extLst>
            </p:cNvPr>
            <p:cNvSpPr txBox="1"/>
            <p:nvPr/>
          </p:nvSpPr>
          <p:spPr>
            <a:xfrm flipH="1">
              <a:off x="9274769" y="2591855"/>
              <a:ext cx="1275243"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a:extLst>
                <a:ext uri="{FF2B5EF4-FFF2-40B4-BE49-F238E27FC236}">
                  <a16:creationId xmlns:a16="http://schemas.microsoft.com/office/drawing/2014/main" id="{F8A99E5D-B8D6-3627-FC3B-B01D4C509434}"/>
                </a:ext>
              </a:extLst>
            </p:cNvPr>
            <p:cNvSpPr txBox="1"/>
            <p:nvPr/>
          </p:nvSpPr>
          <p:spPr>
            <a:xfrm flipH="1">
              <a:off x="9274769" y="3212063"/>
              <a:ext cx="1424962"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a:extLst>
                <a:ext uri="{FF2B5EF4-FFF2-40B4-BE49-F238E27FC236}">
                  <a16:creationId xmlns:a16="http://schemas.microsoft.com/office/drawing/2014/main" id="{F71D39C2-D881-FFFC-5E1F-B404BA64CF0E}"/>
                </a:ext>
              </a:extLst>
            </p:cNvPr>
            <p:cNvSpPr txBox="1"/>
            <p:nvPr/>
          </p:nvSpPr>
          <p:spPr>
            <a:xfrm flipH="1">
              <a:off x="9274769" y="3781025"/>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a:extLst>
                <a:ext uri="{FF2B5EF4-FFF2-40B4-BE49-F238E27FC236}">
                  <a16:creationId xmlns:a16="http://schemas.microsoft.com/office/drawing/2014/main" id="{5F88BC41-5EBE-0EF1-C59D-0AC0E3FE1492}"/>
                </a:ext>
              </a:extLst>
            </p:cNvPr>
            <p:cNvSpPr txBox="1"/>
            <p:nvPr/>
          </p:nvSpPr>
          <p:spPr>
            <a:xfrm flipH="1">
              <a:off x="9274769" y="4390721"/>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
        <p:nvSpPr>
          <p:cNvPr id="24" name="Google Shape;1722;p69">
            <a:extLst>
              <a:ext uri="{FF2B5EF4-FFF2-40B4-BE49-F238E27FC236}">
                <a16:creationId xmlns:a16="http://schemas.microsoft.com/office/drawing/2014/main" id="{968B0E9E-D948-2925-C917-8060F8B46B8C}"/>
              </a:ext>
            </a:extLst>
          </p:cNvPr>
          <p:cNvSpPr txBox="1"/>
          <p:nvPr/>
        </p:nvSpPr>
        <p:spPr>
          <a:xfrm>
            <a:off x="641349" y="2636838"/>
            <a:ext cx="7424739" cy="3077725"/>
          </a:xfrm>
          <a:prstGeom prst="rect">
            <a:avLst/>
          </a:prstGeom>
          <a:noFill/>
          <a:ln>
            <a:noFill/>
          </a:ln>
        </p:spPr>
        <p:txBody>
          <a:bodyPr spcFirstLastPara="1" wrap="square" lIns="91425" tIns="45700" rIns="91425" bIns="45700">
            <a:spAutoFit/>
          </a:bodyPr>
          <a:lstStyle/>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Ghisliane Echeverry Prieto | Directora General</a:t>
            </a: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Luis Alfonso López Álvarez | Jefe (E) Oficina del Servicio de Pronóstico y Alertas</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000000"/>
              </a:buClr>
              <a:buSzPts val="1400"/>
              <a:buFont typeface="Calibri"/>
              <a:buNone/>
              <a:defRPr/>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Elaboró:</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SzPts val="1400"/>
              <a:defRPr/>
            </a:pPr>
            <a:r>
              <a:rPr lang="es-ES" sz="1400" dirty="0" err="1">
                <a:solidFill>
                  <a:prstClr val="black">
                    <a:lumMod val="50000"/>
                    <a:lumOff val="50000"/>
                  </a:prstClr>
                </a:solidFill>
                <a:latin typeface="Verdana" panose="020B0604030504040204" pitchFamily="34" charset="0"/>
                <a:ea typeface="Verdana" panose="020B0604030504040204" pitchFamily="34" charset="0"/>
                <a:sym typeface="Verdana"/>
              </a:rPr>
              <a:t>Rodney</a:t>
            </a: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 Poveda (Meteorología)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Claudia Yaneth Contreras Trujillo (Hidrología)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Nubia Traslaviña Saavedra (Deslizamientos de Tierra)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Jhon Bermúdez González (Incendios de la Cobertura Vegetal)</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Mauricio Torres (Datos Hidrometeorológicos)</a:t>
            </a:r>
          </a:p>
          <a:p>
            <a:pPr eaLnBrk="1" fontAlgn="auto" hangingPunct="1">
              <a:spcBef>
                <a:spcPts val="0"/>
              </a:spcBef>
              <a:spcAft>
                <a:spcPts val="0"/>
              </a:spcAft>
              <a:buClr>
                <a:srgbClr val="FFFFFF"/>
              </a:buClr>
              <a:buSzPts val="1400"/>
              <a:buFont typeface="Arial"/>
              <a:buNone/>
              <a:defRPr/>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OFICINA DEL SERVICIO DE PRONÓSTICO Y ALERTAS</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http://www.ideam.gov.co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Correos electrónicos</a:t>
            </a: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servicio@ideam.gov.co, alertas@ideam.gov.co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Calle 25D N° 96B - 70, piso 3. Bogotá, D.C. </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Teléfono: 3075625 ext. 1334 -1336.</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Google Shape;482;p1">
            <a:extLst>
              <a:ext uri="{FF2B5EF4-FFF2-40B4-BE49-F238E27FC236}">
                <a16:creationId xmlns:a16="http://schemas.microsoft.com/office/drawing/2014/main" id="{871E6B30-41D5-6B9E-1633-1CF755E29A4B}"/>
              </a:ext>
            </a:extLst>
          </p:cNvPr>
          <p:cNvSpPr>
            <a:spLocks noChangeArrowheads="1"/>
          </p:cNvSpPr>
          <p:nvPr/>
        </p:nvSpPr>
        <p:spPr bwMode="auto">
          <a:xfrm>
            <a:off x="5981700" y="3052763"/>
            <a:ext cx="1216025" cy="5238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1" name="Google Shape;485;p1">
            <a:extLst>
              <a:ext uri="{FF2B5EF4-FFF2-40B4-BE49-F238E27FC236}">
                <a16:creationId xmlns:a16="http://schemas.microsoft.com/office/drawing/2014/main" id="{A5D28B5E-1360-0ED2-83B3-0736F8998698}"/>
              </a:ext>
            </a:extLst>
          </p:cNvPr>
          <p:cNvSpPr>
            <a:spLocks/>
          </p:cNvSpPr>
          <p:nvPr/>
        </p:nvSpPr>
        <p:spPr bwMode="auto">
          <a:xfrm flipH="1">
            <a:off x="7373938" y="2778125"/>
            <a:ext cx="46037" cy="105727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2" name="CuadroTexto 3">
            <a:extLst>
              <a:ext uri="{FF2B5EF4-FFF2-40B4-BE49-F238E27FC236}">
                <a16:creationId xmlns:a16="http://schemas.microsoft.com/office/drawing/2014/main" id="{841C96D3-00A7-6F28-4661-B40A5FB4DFBF}"/>
              </a:ext>
            </a:extLst>
          </p:cNvPr>
          <p:cNvSpPr txBox="1">
            <a:spLocks noChangeArrowheads="1"/>
          </p:cNvSpPr>
          <p:nvPr/>
        </p:nvSpPr>
        <p:spPr bwMode="auto">
          <a:xfrm>
            <a:off x="7596188" y="2778125"/>
            <a:ext cx="40814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514053" name="Google Shape;483;p1">
            <a:extLst>
              <a:ext uri="{FF2B5EF4-FFF2-40B4-BE49-F238E27FC236}">
                <a16:creationId xmlns:a16="http://schemas.microsoft.com/office/drawing/2014/main" id="{269FE7EA-F693-FF79-357F-A23E4C6BE419}"/>
              </a:ext>
            </a:extLst>
          </p:cNvPr>
          <p:cNvSpPr>
            <a:spLocks noChangeArrowheads="1"/>
          </p:cNvSpPr>
          <p:nvPr/>
        </p:nvSpPr>
        <p:spPr bwMode="auto">
          <a:xfrm>
            <a:off x="5981700" y="4097338"/>
            <a:ext cx="1216025" cy="5095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4" name="Google Shape;486;p1">
            <a:extLst>
              <a:ext uri="{FF2B5EF4-FFF2-40B4-BE49-F238E27FC236}">
                <a16:creationId xmlns:a16="http://schemas.microsoft.com/office/drawing/2014/main" id="{B6360736-94FE-5A44-F888-87CFA7A5875D}"/>
              </a:ext>
            </a:extLst>
          </p:cNvPr>
          <p:cNvSpPr>
            <a:spLocks/>
          </p:cNvSpPr>
          <p:nvPr/>
        </p:nvSpPr>
        <p:spPr bwMode="auto">
          <a:xfrm flipH="1">
            <a:off x="7358063" y="4030663"/>
            <a:ext cx="61912" cy="641350"/>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5" name="CuadroTexto 6">
            <a:extLst>
              <a:ext uri="{FF2B5EF4-FFF2-40B4-BE49-F238E27FC236}">
                <a16:creationId xmlns:a16="http://schemas.microsoft.com/office/drawing/2014/main" id="{3AA06CA6-708A-1198-F16B-A5DB2EAB40CD}"/>
              </a:ext>
            </a:extLst>
          </p:cNvPr>
          <p:cNvSpPr txBox="1">
            <a:spLocks noChangeArrowheads="1"/>
          </p:cNvSpPr>
          <p:nvPr/>
        </p:nvSpPr>
        <p:spPr bwMode="auto">
          <a:xfrm>
            <a:off x="7596188" y="3973513"/>
            <a:ext cx="4081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6" name="Google Shape;484;p1">
            <a:extLst>
              <a:ext uri="{FF2B5EF4-FFF2-40B4-BE49-F238E27FC236}">
                <a16:creationId xmlns:a16="http://schemas.microsoft.com/office/drawing/2014/main" id="{4FAC8C56-DCFB-AB3C-4FD1-463FF4607BAC}"/>
              </a:ext>
            </a:extLst>
          </p:cNvPr>
          <p:cNvSpPr>
            <a:spLocks noChangeArrowheads="1"/>
          </p:cNvSpPr>
          <p:nvPr/>
        </p:nvSpPr>
        <p:spPr bwMode="auto">
          <a:xfrm>
            <a:off x="5965825" y="4973638"/>
            <a:ext cx="1216025" cy="5048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7" name="Google Shape;487;p1">
            <a:extLst>
              <a:ext uri="{FF2B5EF4-FFF2-40B4-BE49-F238E27FC236}">
                <a16:creationId xmlns:a16="http://schemas.microsoft.com/office/drawing/2014/main" id="{3A3F7AE7-F99D-681D-D77B-0410DD3396A9}"/>
              </a:ext>
            </a:extLst>
          </p:cNvPr>
          <p:cNvSpPr>
            <a:spLocks/>
          </p:cNvSpPr>
          <p:nvPr/>
        </p:nvSpPr>
        <p:spPr bwMode="auto">
          <a:xfrm flipH="1">
            <a:off x="7358063" y="4841875"/>
            <a:ext cx="46037" cy="779463"/>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8" name="CuadroTexto 9">
            <a:extLst>
              <a:ext uri="{FF2B5EF4-FFF2-40B4-BE49-F238E27FC236}">
                <a16:creationId xmlns:a16="http://schemas.microsoft.com/office/drawing/2014/main" id="{FDD78F68-6696-9AA4-E797-9D7022BEEA76}"/>
              </a:ext>
            </a:extLst>
          </p:cNvPr>
          <p:cNvSpPr txBox="1">
            <a:spLocks noChangeArrowheads="1"/>
          </p:cNvSpPr>
          <p:nvPr/>
        </p:nvSpPr>
        <p:spPr bwMode="auto">
          <a:xfrm>
            <a:off x="7596188" y="4800600"/>
            <a:ext cx="4081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9" name="Google Shape;488;p1">
            <a:extLst>
              <a:ext uri="{FF2B5EF4-FFF2-40B4-BE49-F238E27FC236}">
                <a16:creationId xmlns:a16="http://schemas.microsoft.com/office/drawing/2014/main" id="{9B098B5D-7684-ED00-CC30-E0FC8F4029B6}"/>
              </a:ext>
            </a:extLst>
          </p:cNvPr>
          <p:cNvSpPr>
            <a:spLocks/>
          </p:cNvSpPr>
          <p:nvPr/>
        </p:nvSpPr>
        <p:spPr bwMode="auto">
          <a:xfrm>
            <a:off x="7404100" y="5792788"/>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60" name="CuadroTexto 11">
            <a:extLst>
              <a:ext uri="{FF2B5EF4-FFF2-40B4-BE49-F238E27FC236}">
                <a16:creationId xmlns:a16="http://schemas.microsoft.com/office/drawing/2014/main" id="{DE66870C-4213-7CFD-DBED-59B1A710B62A}"/>
              </a:ext>
            </a:extLst>
          </p:cNvPr>
          <p:cNvSpPr txBox="1">
            <a:spLocks noChangeArrowheads="1"/>
          </p:cNvSpPr>
          <p:nvPr/>
        </p:nvSpPr>
        <p:spPr bwMode="auto">
          <a:xfrm>
            <a:off x="7596188" y="5749925"/>
            <a:ext cx="40814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13" name="CuadroTexto 12">
            <a:extLst>
              <a:ext uri="{FF2B5EF4-FFF2-40B4-BE49-F238E27FC236}">
                <a16:creationId xmlns:a16="http://schemas.microsoft.com/office/drawing/2014/main" id="{2A0BA5C0-A8F4-716C-EAF6-911A8A0F22DA}"/>
              </a:ext>
            </a:extLst>
          </p:cNvPr>
          <p:cNvSpPr txBox="1"/>
          <p:nvPr/>
        </p:nvSpPr>
        <p:spPr>
          <a:xfrm>
            <a:off x="658813" y="2438400"/>
            <a:ext cx="3976687" cy="2862322"/>
          </a:xfrm>
          <a:prstGeom prst="rect">
            <a:avLst/>
          </a:prstGeom>
          <a:noFill/>
          <a:ln cap="rnd">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GHISLIANE ECHEVERRY PRIETO</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Directora General</a:t>
            </a: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LUIS ALFONSO LÓPEZ ÁLVAREZ</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Jefe (E) Oficina del Servicio de Pronósticos y Alertas</a:t>
            </a:r>
          </a:p>
          <a:p>
            <a:endParaRPr lang="es-ES"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Diseño y diagramación:</a:t>
            </a:r>
            <a:endPar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GRUPO DE COMUNICACIONES</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5"/>
              </a:rPr>
              <a:t>http://www.ideam.gov.co</a:t>
            </a:r>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Correos electrónicos: </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6"/>
              </a:rPr>
              <a:t>servicio@ideam.gov.co</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 alertas@ideam.gov.co</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Calle 25 D No. 96B - 70. Bogotá, D.C.</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Teléfono: 3075625 ext. 1334-1336.</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rPr>
              <a:t>Síganos en:</a:t>
            </a:r>
          </a:p>
        </p:txBody>
      </p:sp>
      <p:grpSp>
        <p:nvGrpSpPr>
          <p:cNvPr id="514062" name="Grupo 24">
            <a:extLst>
              <a:ext uri="{FF2B5EF4-FFF2-40B4-BE49-F238E27FC236}">
                <a16:creationId xmlns:a16="http://schemas.microsoft.com/office/drawing/2014/main" id="{F7088F5C-8328-DB94-963F-A1F4B04D8F7E}"/>
              </a:ext>
            </a:extLst>
          </p:cNvPr>
          <p:cNvGrpSpPr>
            <a:grpSpLocks/>
          </p:cNvGrpSpPr>
          <p:nvPr/>
        </p:nvGrpSpPr>
        <p:grpSpPr bwMode="auto">
          <a:xfrm>
            <a:off x="825500" y="5499100"/>
            <a:ext cx="3581400" cy="930275"/>
            <a:chOff x="824936" y="5360554"/>
            <a:chExt cx="4116082" cy="1069429"/>
          </a:xfrm>
        </p:grpSpPr>
        <p:sp>
          <p:nvSpPr>
            <p:cNvPr id="14" name="Rectángulo redondeado 13">
              <a:extLst>
                <a:ext uri="{FF2B5EF4-FFF2-40B4-BE49-F238E27FC236}">
                  <a16:creationId xmlns:a16="http://schemas.microsoft.com/office/drawing/2014/main" id="{F1FE9C39-CAAD-20FF-DEF4-9A2BA432B00A}"/>
                </a:ext>
              </a:extLst>
            </p:cNvPr>
            <p:cNvSpPr/>
            <p:nvPr/>
          </p:nvSpPr>
          <p:spPr>
            <a:xfrm>
              <a:off x="824936" y="5360554"/>
              <a:ext cx="4116082" cy="1069429"/>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200"/>
            </a:p>
          </p:txBody>
        </p:sp>
        <p:pic>
          <p:nvPicPr>
            <p:cNvPr id="514065" name="Imagen 16">
              <a:extLst>
                <a:ext uri="{FF2B5EF4-FFF2-40B4-BE49-F238E27FC236}">
                  <a16:creationId xmlns:a16="http://schemas.microsoft.com/office/drawing/2014/main" id="{AE7EB950-EB7E-622C-F0F6-6A6E44B829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1673" y="5949282"/>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6" name="Imagen 17">
              <a:extLst>
                <a:ext uri="{FF2B5EF4-FFF2-40B4-BE49-F238E27FC236}">
                  <a16:creationId xmlns:a16="http://schemas.microsoft.com/office/drawing/2014/main" id="{15E3982E-AED6-760A-3668-C818353DDB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574" y="5946774"/>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7" name="Imagen 18">
              <a:extLst>
                <a:ext uri="{FF2B5EF4-FFF2-40B4-BE49-F238E27FC236}">
                  <a16:creationId xmlns:a16="http://schemas.microsoft.com/office/drawing/2014/main" id="{B4281E08-9AE2-B4BE-9265-E10D317791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1673" y="5428147"/>
              <a:ext cx="399013" cy="38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8" name="Imagen 19">
              <a:extLst>
                <a:ext uri="{FF2B5EF4-FFF2-40B4-BE49-F238E27FC236}">
                  <a16:creationId xmlns:a16="http://schemas.microsoft.com/office/drawing/2014/main" id="{E900396E-52C4-3DA8-6C75-B5FC7351A97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3826" y="5433166"/>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1725;p69">
              <a:extLst>
                <a:ext uri="{FF2B5EF4-FFF2-40B4-BE49-F238E27FC236}">
                  <a16:creationId xmlns:a16="http://schemas.microsoft.com/office/drawing/2014/main" id="{10F149C2-F663-6067-9D09-6D761B834420}"/>
                </a:ext>
              </a:extLst>
            </p:cNvPr>
            <p:cNvSpPr txBox="1"/>
            <p:nvPr/>
          </p:nvSpPr>
          <p:spPr>
            <a:xfrm flipH="1">
              <a:off x="1332148" y="5470052"/>
              <a:ext cx="1541707"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2" name="Google Shape;1724;p69">
              <a:extLst>
                <a:ext uri="{FF2B5EF4-FFF2-40B4-BE49-F238E27FC236}">
                  <a16:creationId xmlns:a16="http://schemas.microsoft.com/office/drawing/2014/main" id="{1A7D48F9-9480-7F25-53B9-A1C1BAFE60B3}"/>
                </a:ext>
              </a:extLst>
            </p:cNvPr>
            <p:cNvSpPr txBox="1"/>
            <p:nvPr/>
          </p:nvSpPr>
          <p:spPr>
            <a:xfrm flipH="1">
              <a:off x="3350050" y="547005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3" name="Google Shape;1724;p69">
              <a:extLst>
                <a:ext uri="{FF2B5EF4-FFF2-40B4-BE49-F238E27FC236}">
                  <a16:creationId xmlns:a16="http://schemas.microsoft.com/office/drawing/2014/main" id="{07B9F050-E066-749A-E3D7-630C22E7D3E1}"/>
                </a:ext>
              </a:extLst>
            </p:cNvPr>
            <p:cNvSpPr txBox="1"/>
            <p:nvPr/>
          </p:nvSpPr>
          <p:spPr>
            <a:xfrm flipH="1">
              <a:off x="1312079" y="598834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4" name="Google Shape;1724;p69">
              <a:extLst>
                <a:ext uri="{FF2B5EF4-FFF2-40B4-BE49-F238E27FC236}">
                  <a16:creationId xmlns:a16="http://schemas.microsoft.com/office/drawing/2014/main" id="{005C832F-884F-A732-7449-3BEF9144CCD4}"/>
                </a:ext>
              </a:extLst>
            </p:cNvPr>
            <p:cNvSpPr txBox="1"/>
            <p:nvPr/>
          </p:nvSpPr>
          <p:spPr>
            <a:xfrm flipH="1">
              <a:off x="3350050" y="5999291"/>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pic>
        <p:nvPicPr>
          <p:cNvPr id="514063" name="Imagen 25">
            <a:extLst>
              <a:ext uri="{FF2B5EF4-FFF2-40B4-BE49-F238E27FC236}">
                <a16:creationId xmlns:a16="http://schemas.microsoft.com/office/drawing/2014/main" id="{A8B53796-07E2-CB09-8988-279EE32A5D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977900"/>
            <a:ext cx="121920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3664AC-58A3-05A8-B817-F505EF9FE5C2}"/>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38A28149-A626-BF2E-E16A-959B22679A5D}"/>
              </a:ext>
            </a:extLst>
          </p:cNvPr>
          <p:cNvGraphicFramePr/>
          <p:nvPr>
            <p:extLst>
              <p:ext uri="{D42A27DB-BD31-4B8C-83A1-F6EECF244321}">
                <p14:modId xmlns:p14="http://schemas.microsoft.com/office/powerpoint/2010/main" val="546344171"/>
              </p:ext>
            </p:extLst>
          </p:nvPr>
        </p:nvGraphicFramePr>
        <p:xfrm>
          <a:off x="746919" y="2000918"/>
          <a:ext cx="10731500" cy="2404125"/>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2913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087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919065">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a:t>
                      </a:r>
                      <a:r>
                        <a:rPr lang="es-CO" sz="1000" b="0" u="none" strike="noStrike" cap="none" dirty="0" err="1">
                          <a:solidFill>
                            <a:srgbClr val="1D1B10"/>
                          </a:solidFill>
                          <a:latin typeface="Verdana"/>
                          <a:ea typeface="Verdana"/>
                          <a:cs typeface="Verdana"/>
                          <a:sym typeface="Verdana"/>
                        </a:rPr>
                        <a:t>Cerinza</a:t>
                      </a:r>
                      <a:r>
                        <a:rPr lang="es-CO" sz="1000" b="0" u="none" strike="noStrike" cap="none" dirty="0">
                          <a:solidFill>
                            <a:srgbClr val="1D1B10"/>
                          </a:solidFill>
                          <a:latin typeface="Verdana"/>
                          <a:ea typeface="Verdana"/>
                          <a:cs typeface="Verdana"/>
                          <a:sym typeface="Verdana"/>
                        </a:rPr>
                        <a:t>, Chiquinquirá, Chivatá, Ciénega, </a:t>
                      </a:r>
                      <a:r>
                        <a:rPr lang="es-CO" sz="1000" b="0" u="none" strike="noStrike" cap="none" dirty="0" err="1">
                          <a:solidFill>
                            <a:srgbClr val="1D1B10"/>
                          </a:solidFill>
                          <a:latin typeface="Verdana"/>
                          <a:ea typeface="Verdana"/>
                          <a:cs typeface="Verdana"/>
                          <a:sym typeface="Verdana"/>
                        </a:rPr>
                        <a:t>Cómbita</a:t>
                      </a:r>
                      <a:r>
                        <a:rPr lang="es-CO" sz="1000" b="0" u="none" strike="noStrike" cap="none" dirty="0">
                          <a:solidFill>
                            <a:srgbClr val="1D1B10"/>
                          </a:solidFill>
                          <a:latin typeface="Verdana"/>
                          <a:ea typeface="Verdana"/>
                          <a:cs typeface="Verdana"/>
                          <a:sym typeface="Verdana"/>
                        </a:rPr>
                        <a:t>, Corrales, </a:t>
                      </a:r>
                      <a:r>
                        <a:rPr lang="es-CO" sz="1000" b="0" u="none" strike="noStrike" cap="none" dirty="0" err="1">
                          <a:solidFill>
                            <a:srgbClr val="1D1B10"/>
                          </a:solidFill>
                          <a:latin typeface="Verdana"/>
                          <a:ea typeface="Verdana"/>
                          <a:cs typeface="Verdana"/>
                          <a:sym typeface="Verdana"/>
                        </a:rPr>
                        <a:t>Cucaita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Chíquiza</a:t>
                      </a:r>
                      <a:r>
                        <a:rPr lang="es-CO" sz="1000" b="0" u="none" strike="noStrike" cap="none" dirty="0">
                          <a:solidFill>
                            <a:srgbClr val="1D1B10"/>
                          </a:solidFill>
                          <a:latin typeface="Verdana"/>
                          <a:ea typeface="Verdana"/>
                          <a:cs typeface="Verdana"/>
                          <a:sym typeface="Verdana"/>
                        </a:rPr>
                        <a:t>, Duitama, Firavitoba, Floresta, </a:t>
                      </a:r>
                      <a:r>
                        <a:rPr lang="es-CO" sz="1000" b="0" u="none" strike="noStrike" cap="none" dirty="0" err="1">
                          <a:solidFill>
                            <a:srgbClr val="1D1B10"/>
                          </a:solidFill>
                          <a:latin typeface="Verdana"/>
                          <a:ea typeface="Verdana"/>
                          <a:cs typeface="Verdana"/>
                          <a:sym typeface="Verdana"/>
                        </a:rPr>
                        <a:t>Gámeza</a:t>
                      </a:r>
                      <a:r>
                        <a:rPr lang="es-CO" sz="1000" b="0" u="none" strike="noStrike" cap="none" dirty="0">
                          <a:solidFill>
                            <a:srgbClr val="1D1B10"/>
                          </a:solidFill>
                          <a:latin typeface="Verdana"/>
                          <a:ea typeface="Verdana"/>
                          <a:cs typeface="Verdana"/>
                          <a:sym typeface="Verdana"/>
                        </a:rPr>
                        <a:t>, Iza, Villa de Leyva, Mongua, </a:t>
                      </a:r>
                      <a:r>
                        <a:rPr lang="es-CO" sz="1000" b="0" u="none" strike="noStrike" cap="none" dirty="0" err="1">
                          <a:solidFill>
                            <a:srgbClr val="1D1B10"/>
                          </a:solidFill>
                          <a:latin typeface="Verdana"/>
                          <a:ea typeface="Verdana"/>
                          <a:cs typeface="Verdana"/>
                          <a:sym typeface="Verdana"/>
                        </a:rPr>
                        <a:t>Monguí</a:t>
                      </a:r>
                      <a:r>
                        <a:rPr lang="es-CO" sz="1000" b="0" u="none" strike="noStrike" cap="none" dirty="0">
                          <a:solidFill>
                            <a:srgbClr val="1D1B10"/>
                          </a:solidFill>
                          <a:latin typeface="Verdana"/>
                          <a:ea typeface="Verdana"/>
                          <a:cs typeface="Verdana"/>
                          <a:sym typeface="Verdana"/>
                        </a:rPr>
                        <a:t>,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a:t>
                      </a:r>
                      <a:r>
                        <a:rPr lang="es-CO" sz="1000" b="0" u="none" strike="noStrike" cap="none" dirty="0" err="1">
                          <a:solidFill>
                            <a:srgbClr val="1D1B10"/>
                          </a:solidFill>
                          <a:latin typeface="Verdana"/>
                          <a:ea typeface="Verdana"/>
                          <a:cs typeface="Verdana"/>
                          <a:sym typeface="Verdana"/>
                        </a:rPr>
                        <a:t>Ráquira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Samacá</a:t>
                      </a:r>
                      <a:r>
                        <a:rPr lang="es-CO" sz="1000" b="0" u="none" strike="noStrike" cap="none" dirty="0">
                          <a:solidFill>
                            <a:srgbClr val="1D1B10"/>
                          </a:solidFill>
                          <a:latin typeface="Verdana"/>
                          <a:ea typeface="Verdana"/>
                          <a:cs typeface="Verdana"/>
                          <a:sym typeface="Verdana"/>
                        </a:rPr>
                        <a:t>, San Miguel de Sema, Santa Rosa de Viterbo, </a:t>
                      </a:r>
                      <a:r>
                        <a:rPr lang="es-CO" sz="1000" b="0" u="none" strike="noStrike" cap="none" dirty="0" err="1">
                          <a:solidFill>
                            <a:srgbClr val="1D1B10"/>
                          </a:solidFill>
                          <a:latin typeface="Verdana"/>
                          <a:ea typeface="Verdana"/>
                          <a:cs typeface="Verdana"/>
                          <a:sym typeface="Verdana"/>
                        </a:rPr>
                        <a:t>Siachoque</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Socha</a:t>
                      </a:r>
                      <a:r>
                        <a:rPr lang="es-CO" sz="1000" b="0" u="none" strike="noStrike" cap="none" dirty="0">
                          <a:solidFill>
                            <a:srgbClr val="1D1B10"/>
                          </a:solidFill>
                          <a:latin typeface="Verdana"/>
                          <a:ea typeface="Verdana"/>
                          <a:cs typeface="Verdana"/>
                          <a:sym typeface="Verdana"/>
                        </a:rPr>
                        <a:t>, Sogamoso, Sora, Sotaquirá, </a:t>
                      </a:r>
                      <a:r>
                        <a:rPr lang="es-CO" sz="1000" b="0" u="none" strike="noStrike" cap="none" dirty="0" err="1">
                          <a:solidFill>
                            <a:srgbClr val="1D1B10"/>
                          </a:solidFill>
                          <a:latin typeface="Verdana"/>
                          <a:ea typeface="Verdana"/>
                          <a:cs typeface="Verdana"/>
                          <a:sym typeface="Verdana"/>
                        </a:rPr>
                        <a:t>Soracá</a:t>
                      </a:r>
                      <a:r>
                        <a:rPr lang="es-CO" sz="1000" b="0" u="none" strike="noStrike" cap="none" dirty="0">
                          <a:solidFill>
                            <a:srgbClr val="1D1B10"/>
                          </a:solidFill>
                          <a:latin typeface="Verdana"/>
                          <a:ea typeface="Verdana"/>
                          <a:cs typeface="Verdana"/>
                          <a:sym typeface="Verdana"/>
                        </a:rPr>
                        <a:t>,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Ventaquemada</a:t>
                      </a:r>
                      <a:r>
                        <a:rPr lang="es-CO" sz="1000" b="0" u="none" strike="noStrike" cap="none" dirty="0">
                          <a:solidFill>
                            <a:srgbClr val="1D1B10"/>
                          </a:solidFill>
                          <a:latin typeface="Verdana"/>
                          <a:ea typeface="Verdana"/>
                          <a:cs typeface="Verdana"/>
                          <a:sym typeface="Verdana"/>
                        </a:rPr>
                        <a:t>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36948" name="Google Shape;681;p7" descr="Recurso 25.png">
            <a:extLst>
              <a:ext uri="{FF2B5EF4-FFF2-40B4-BE49-F238E27FC236}">
                <a16:creationId xmlns:a16="http://schemas.microsoft.com/office/drawing/2014/main" id="{C76E4BED-0EB9-BB78-69BB-9D87BD3FDA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F0E5B062-E0B2-AD2F-C709-49BF7994CA0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9F674ACE-9793-94F0-58F2-E2FEFE9352F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A2F41345-0FDA-4EB1-268C-4D27AC3D7681}"/>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76B80C66-E5F0-144E-B3C7-C32FF3DFC0A8}"/>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BEC10B64-6247-F061-B999-DAA93A9734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190BB030-87CE-6475-648C-2B03C8CBB5A3}"/>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88CB67EE-61D1-E51F-B2AE-9DAD0AD4DE33}"/>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13F73596-A340-6CB1-1FC6-FF6C98D5006D}"/>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03091C60-5D79-46F1-64F2-B9B5FEF2A6A5}"/>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90</a:t>
            </a:r>
          </a:p>
        </p:txBody>
      </p:sp>
      <p:sp>
        <p:nvSpPr>
          <p:cNvPr id="4" name="Marcador de texto 1">
            <a:extLst>
              <a:ext uri="{FF2B5EF4-FFF2-40B4-BE49-F238E27FC236}">
                <a16:creationId xmlns:a16="http://schemas.microsoft.com/office/drawing/2014/main" id="{8F8C7111-C046-4D31-038A-6B8ABCE8A739}"/>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27 de noviembre de 2024 | 00:00 HLC</a:t>
            </a:r>
          </a:p>
        </p:txBody>
      </p:sp>
      <p:sp>
        <p:nvSpPr>
          <p:cNvPr id="5" name="Rectángulo 4">
            <a:extLst>
              <a:ext uri="{FF2B5EF4-FFF2-40B4-BE49-F238E27FC236}">
                <a16:creationId xmlns:a16="http://schemas.microsoft.com/office/drawing/2014/main" id="{155937E5-CC1D-FD3D-98D6-9080F563364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7DFED12A-7FA2-4ECE-586C-375D2BBFAD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82061" y="4243862"/>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A5F047D7-FFBC-D67E-28D4-73995F34C72D}"/>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dirty="0">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extLst>
      <p:ext uri="{BB962C8B-B14F-4D97-AF65-F5344CB8AC3E}">
        <p14:creationId xmlns:p14="http://schemas.microsoft.com/office/powerpoint/2010/main" val="230188973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31106" name="Grupo 9">
            <a:extLst>
              <a:ext uri="{FF2B5EF4-FFF2-40B4-BE49-F238E27FC236}">
                <a16:creationId xmlns:a16="http://schemas.microsoft.com/office/drawing/2014/main" id="{EE7B0A5C-FF1C-B013-0C9F-57FCBBD0CB5E}"/>
              </a:ext>
            </a:extLst>
          </p:cNvPr>
          <p:cNvGrpSpPr>
            <a:grpSpLocks/>
          </p:cNvGrpSpPr>
          <p:nvPr/>
        </p:nvGrpSpPr>
        <p:grpSpPr bwMode="auto">
          <a:xfrm>
            <a:off x="852488" y="1766888"/>
            <a:ext cx="10731500" cy="4233883"/>
            <a:chOff x="852724" y="2093014"/>
            <a:chExt cx="10730807" cy="4234371"/>
          </a:xfrm>
        </p:grpSpPr>
        <p:graphicFrame>
          <p:nvGraphicFramePr>
            <p:cNvPr id="2" name="Google Shape;22;p73">
              <a:extLst>
                <a:ext uri="{FF2B5EF4-FFF2-40B4-BE49-F238E27FC236}">
                  <a16:creationId xmlns:a16="http://schemas.microsoft.com/office/drawing/2014/main" id="{B2DD46DB-4BDE-0B6C-0C2D-44402E81D644}"/>
                </a:ext>
              </a:extLst>
            </p:cNvPr>
            <p:cNvGraphicFramePr/>
            <p:nvPr/>
          </p:nvGraphicFramePr>
          <p:xfrm>
            <a:off x="852724" y="2093014"/>
            <a:ext cx="10730807" cy="4234371"/>
          </p:xfrm>
          <a:graphic>
            <a:graphicData uri="http://schemas.openxmlformats.org/drawingml/2006/table">
              <a:tbl>
                <a:tblPr>
                  <a:tableStyleId>{10A1B5D5-9B99-4C35-A422-299274C87663}</a:tableStyleId>
                </a:tblPr>
                <a:tblGrid>
                  <a:gridCol w="1601821">
                    <a:extLst>
                      <a:ext uri="{9D8B030D-6E8A-4147-A177-3AD203B41FA5}">
                        <a16:colId xmlns:a16="http://schemas.microsoft.com/office/drawing/2014/main" val="20000"/>
                      </a:ext>
                    </a:extLst>
                  </a:gridCol>
                  <a:gridCol w="9129679">
                    <a:extLst>
                      <a:ext uri="{9D8B030D-6E8A-4147-A177-3AD203B41FA5}">
                        <a16:colId xmlns:a16="http://schemas.microsoft.com/office/drawing/2014/main" val="20001"/>
                      </a:ext>
                    </a:extLst>
                  </a:gridCol>
                </a:tblGrid>
                <a:tr h="25774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REGIÓN</a:t>
                        </a:r>
                        <a:r>
                          <a:rPr lang="es-CO" sz="1200" b="1" u="none" strike="noStrike" cap="none" baseline="0" dirty="0">
                            <a:solidFill>
                              <a:schemeClr val="bg1"/>
                            </a:solidFill>
                            <a:latin typeface="Verdana" panose="020B0604030504040204" pitchFamily="34" charset="0"/>
                            <a:ea typeface="Verdana" panose="020B0604030504040204" pitchFamily="34" charset="0"/>
                            <a:cs typeface="Arial Narrow"/>
                            <a:sym typeface="Arial Narrow"/>
                          </a:rPr>
                          <a:t> DE LA ALERTA</a:t>
                        </a:r>
                        <a:endParaRPr sz="1200" b="1" u="none" strike="noStrike" cap="none" dirty="0">
                          <a:solidFill>
                            <a:schemeClr val="bg1"/>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solidFill>
                        <a:srgbClr val="16719A"/>
                      </a:solidFill>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3488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44361">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7317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23693">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431113" name="Google Shape;644;p9" descr="Recurso 25.png">
              <a:extLst>
                <a:ext uri="{FF2B5EF4-FFF2-40B4-BE49-F238E27FC236}">
                  <a16:creationId xmlns:a16="http://schemas.microsoft.com/office/drawing/2014/main" id="{4F659C5E-2146-1FB8-21B0-6E72D3EAD55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747" y="2714937"/>
              <a:ext cx="855872" cy="8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4" name="Google Shape;643;p9">
              <a:extLst>
                <a:ext uri="{FF2B5EF4-FFF2-40B4-BE49-F238E27FC236}">
                  <a16:creationId xmlns:a16="http://schemas.microsoft.com/office/drawing/2014/main" id="{12CCC6B2-84F8-8B78-47C5-F8C2F31533F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747" y="3946799"/>
              <a:ext cx="892717" cy="89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5" name="Google Shape;639;p9">
              <a:extLst>
                <a:ext uri="{FF2B5EF4-FFF2-40B4-BE49-F238E27FC236}">
                  <a16:creationId xmlns:a16="http://schemas.microsoft.com/office/drawing/2014/main" id="{1733796A-F231-11CA-58FD-90F24B1CC74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747" y="5203724"/>
              <a:ext cx="907349" cy="90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1107" name="Grupo 8">
            <a:extLst>
              <a:ext uri="{FF2B5EF4-FFF2-40B4-BE49-F238E27FC236}">
                <a16:creationId xmlns:a16="http://schemas.microsoft.com/office/drawing/2014/main" id="{6CF59C6C-7EBE-389E-AA3D-259D12DEB4EF}"/>
              </a:ext>
            </a:extLst>
          </p:cNvPr>
          <p:cNvGrpSpPr>
            <a:grpSpLocks/>
          </p:cNvGrpSpPr>
          <p:nvPr/>
        </p:nvGrpSpPr>
        <p:grpSpPr bwMode="auto">
          <a:xfrm>
            <a:off x="1746250" y="982663"/>
            <a:ext cx="8699500" cy="581025"/>
            <a:chOff x="1743616" y="1035694"/>
            <a:chExt cx="8699679" cy="579550"/>
          </a:xfrm>
        </p:grpSpPr>
        <p:sp>
          <p:nvSpPr>
            <p:cNvPr id="8" name="Rectángulo redondeado 7">
              <a:extLst>
                <a:ext uri="{FF2B5EF4-FFF2-40B4-BE49-F238E27FC236}">
                  <a16:creationId xmlns:a16="http://schemas.microsoft.com/office/drawing/2014/main" id="{D8CD0E05-E935-499C-6495-CA52BD292C2A}"/>
                </a:ext>
              </a:extLst>
            </p:cNvPr>
            <p:cNvSpPr/>
            <p:nvPr/>
          </p:nvSpPr>
          <p:spPr>
            <a:xfrm>
              <a:off x="1743616" y="1035694"/>
              <a:ext cx="8699679" cy="5795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5">
              <a:extLst>
                <a:ext uri="{FF2B5EF4-FFF2-40B4-BE49-F238E27FC236}">
                  <a16:creationId xmlns:a16="http://schemas.microsoft.com/office/drawing/2014/main" id="{71C58691-F51D-0A2E-A443-DAA9BC7A3C3D}"/>
                </a:ext>
              </a:extLst>
            </p:cNvPr>
            <p:cNvPicPr>
              <a:picLocks noChangeAspect="1"/>
            </p:cNvPicPr>
            <p:nvPr/>
          </p:nvPicPr>
          <p:blipFill>
            <a:blip r:embed="rId5">
              <a:duotone>
                <a:schemeClr val="accent1">
                  <a:shade val="45000"/>
                  <a:satMod val="135000"/>
                </a:schemeClr>
                <a:prstClr val="white"/>
              </a:duotone>
            </a:blip>
            <a:stretch>
              <a:fillRect/>
            </a:stretch>
          </p:blipFill>
          <p:spPr>
            <a:xfrm>
              <a:off x="1979090" y="1122460"/>
              <a:ext cx="396227" cy="389837"/>
            </a:xfrm>
            <a:prstGeom prst="rect">
              <a:avLst/>
            </a:prstGeom>
          </p:spPr>
        </p:pic>
        <p:sp>
          <p:nvSpPr>
            <p:cNvPr id="431111" name="CuadroTexto 6">
              <a:extLst>
                <a:ext uri="{FF2B5EF4-FFF2-40B4-BE49-F238E27FC236}">
                  <a16:creationId xmlns:a16="http://schemas.microsoft.com/office/drawing/2014/main" id="{3D9C188B-E7CA-76A3-41B3-B492787653A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MX" altLang="es-CO" sz="1200">
                  <a:solidFill>
                    <a:srgbClr val="16719A"/>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emite esta alerta por la probabilidad de descensos de la temperatura del aire en horas de la madrugada para zonas de altiplano (entre los 2,500 y los 2,900 msnm) de los siguientes municipios:</a:t>
              </a:r>
              <a:endParaRPr lang="es-MX" altLang="es-CO" sz="1200">
                <a:solidFill>
                  <a:srgbClr val="16719A"/>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sp>
        <p:nvSpPr>
          <p:cNvPr id="11" name="CuadroTexto 10">
            <a:extLst>
              <a:ext uri="{FF2B5EF4-FFF2-40B4-BE49-F238E27FC236}">
                <a16:creationId xmlns:a16="http://schemas.microsoft.com/office/drawing/2014/main" id="{209C4C37-0886-18F0-765C-0730EB1B46F8}"/>
              </a:ext>
            </a:extLst>
          </p:cNvPr>
          <p:cNvSpPr txBox="1"/>
          <p:nvPr/>
        </p:nvSpPr>
        <p:spPr>
          <a:xfrm>
            <a:off x="922338" y="6113463"/>
            <a:ext cx="10347325" cy="508000"/>
          </a:xfrm>
          <a:prstGeom prst="rect">
            <a:avLst/>
          </a:prstGeom>
          <a:noFill/>
        </p:spPr>
        <p:txBody>
          <a:bodyPr>
            <a:spAutoFit/>
          </a:bodyPr>
          <a:lstStyle/>
          <a:p>
            <a:pPr eaLnBrk="1" fontAlgn="auto" hangingPunct="1">
              <a:spcBef>
                <a:spcPts val="0"/>
              </a:spcBef>
              <a:spcAft>
                <a:spcPts val="0"/>
              </a:spcAft>
              <a:defRPr/>
            </a:pP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extLst>
              <p:ext uri="{D42A27DB-BD31-4B8C-83A1-F6EECF244321}">
                <p14:modId xmlns:p14="http://schemas.microsoft.com/office/powerpoint/2010/main" val="3082854817"/>
              </p:ext>
            </p:extLst>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a:t>
                      </a:r>
                      <a:r>
                        <a:rPr lang="es-CO" sz="1000" b="0" u="none" strike="noStrike" cap="none" dirty="0" err="1">
                          <a:solidFill>
                            <a:srgbClr val="1D1B10"/>
                          </a:solidFill>
                          <a:latin typeface="Verdana"/>
                          <a:ea typeface="Verdana"/>
                          <a:cs typeface="Verdana"/>
                          <a:sym typeface="Verdana"/>
                        </a:rPr>
                        <a:t>Cerinza</a:t>
                      </a:r>
                      <a:r>
                        <a:rPr lang="es-CO" sz="1000" b="0" u="none" strike="noStrike" cap="none" dirty="0">
                          <a:solidFill>
                            <a:srgbClr val="1D1B10"/>
                          </a:solidFill>
                          <a:latin typeface="Verdana"/>
                          <a:ea typeface="Verdana"/>
                          <a:cs typeface="Verdana"/>
                          <a:sym typeface="Verdana"/>
                        </a:rPr>
                        <a:t>, Chiquinquirá, Chivatá, Ciénega, </a:t>
                      </a:r>
                      <a:r>
                        <a:rPr lang="es-CO" sz="1000" b="0" u="none" strike="noStrike" cap="none" dirty="0" err="1">
                          <a:solidFill>
                            <a:srgbClr val="1D1B10"/>
                          </a:solidFill>
                          <a:latin typeface="Verdana"/>
                          <a:ea typeface="Verdana"/>
                          <a:cs typeface="Verdana"/>
                          <a:sym typeface="Verdana"/>
                        </a:rPr>
                        <a:t>Cómbita</a:t>
                      </a:r>
                      <a:r>
                        <a:rPr lang="es-CO" sz="1000" b="0" u="none" strike="noStrike" cap="none" dirty="0">
                          <a:solidFill>
                            <a:srgbClr val="1D1B10"/>
                          </a:solidFill>
                          <a:latin typeface="Verdana"/>
                          <a:ea typeface="Verdana"/>
                          <a:cs typeface="Verdana"/>
                          <a:sym typeface="Verdana"/>
                        </a:rPr>
                        <a:t>, Corrales, </a:t>
                      </a:r>
                      <a:r>
                        <a:rPr lang="es-CO" sz="1000" b="0" u="none" strike="noStrike" cap="none" dirty="0" err="1">
                          <a:solidFill>
                            <a:srgbClr val="1D1B10"/>
                          </a:solidFill>
                          <a:latin typeface="Verdana"/>
                          <a:ea typeface="Verdana"/>
                          <a:cs typeface="Verdana"/>
                          <a:sym typeface="Verdana"/>
                        </a:rPr>
                        <a:t>Cucaita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Chíquiza</a:t>
                      </a:r>
                      <a:r>
                        <a:rPr lang="es-CO" sz="1000" b="0" u="none" strike="noStrike" cap="none" dirty="0">
                          <a:solidFill>
                            <a:srgbClr val="1D1B10"/>
                          </a:solidFill>
                          <a:latin typeface="Verdana"/>
                          <a:ea typeface="Verdana"/>
                          <a:cs typeface="Verdana"/>
                          <a:sym typeface="Verdana"/>
                        </a:rPr>
                        <a:t>, Duitama, Firavitoba, Floresta, </a:t>
                      </a:r>
                      <a:r>
                        <a:rPr lang="es-CO" sz="1000" b="0" u="none" strike="noStrike" cap="none" dirty="0" err="1">
                          <a:solidFill>
                            <a:srgbClr val="1D1B10"/>
                          </a:solidFill>
                          <a:latin typeface="Verdana"/>
                          <a:ea typeface="Verdana"/>
                          <a:cs typeface="Verdana"/>
                          <a:sym typeface="Verdana"/>
                        </a:rPr>
                        <a:t>Gámeza</a:t>
                      </a:r>
                      <a:r>
                        <a:rPr lang="es-CO" sz="1000" b="0" u="none" strike="noStrike" cap="none" dirty="0">
                          <a:solidFill>
                            <a:srgbClr val="1D1B10"/>
                          </a:solidFill>
                          <a:latin typeface="Verdana"/>
                          <a:ea typeface="Verdana"/>
                          <a:cs typeface="Verdana"/>
                          <a:sym typeface="Verdana"/>
                        </a:rPr>
                        <a:t>, Iza, Villa de Leyva, Mongua, </a:t>
                      </a:r>
                      <a:r>
                        <a:rPr lang="es-CO" sz="1000" b="0" u="none" strike="noStrike" cap="none" dirty="0" err="1">
                          <a:solidFill>
                            <a:srgbClr val="1D1B10"/>
                          </a:solidFill>
                          <a:latin typeface="Verdana"/>
                          <a:ea typeface="Verdana"/>
                          <a:cs typeface="Verdana"/>
                          <a:sym typeface="Verdana"/>
                        </a:rPr>
                        <a:t>Monguí</a:t>
                      </a:r>
                      <a:r>
                        <a:rPr lang="es-CO" sz="1000" b="0" u="none" strike="noStrike" cap="none" dirty="0">
                          <a:solidFill>
                            <a:srgbClr val="1D1B10"/>
                          </a:solidFill>
                          <a:latin typeface="Verdana"/>
                          <a:ea typeface="Verdana"/>
                          <a:cs typeface="Verdana"/>
                          <a:sym typeface="Verdana"/>
                        </a:rPr>
                        <a:t>,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a:t>
                      </a:r>
                      <a:r>
                        <a:rPr lang="es-CO" sz="1000" b="0" u="none" strike="noStrike" cap="none" dirty="0" err="1">
                          <a:solidFill>
                            <a:srgbClr val="1D1B10"/>
                          </a:solidFill>
                          <a:latin typeface="Verdana"/>
                          <a:ea typeface="Verdana"/>
                          <a:cs typeface="Verdana"/>
                          <a:sym typeface="Verdana"/>
                        </a:rPr>
                        <a:t>Ráquira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Samacá</a:t>
                      </a:r>
                      <a:r>
                        <a:rPr lang="es-CO" sz="1000" b="0" u="none" strike="noStrike" cap="none" dirty="0">
                          <a:solidFill>
                            <a:srgbClr val="1D1B10"/>
                          </a:solidFill>
                          <a:latin typeface="Verdana"/>
                          <a:ea typeface="Verdana"/>
                          <a:cs typeface="Verdana"/>
                          <a:sym typeface="Verdana"/>
                        </a:rPr>
                        <a:t>, San Miguel de Sema, Santa Rosa de Viterbo, </a:t>
                      </a:r>
                      <a:r>
                        <a:rPr lang="es-CO" sz="1000" b="0" u="none" strike="noStrike" cap="none" dirty="0" err="1">
                          <a:solidFill>
                            <a:srgbClr val="1D1B10"/>
                          </a:solidFill>
                          <a:latin typeface="Verdana"/>
                          <a:ea typeface="Verdana"/>
                          <a:cs typeface="Verdana"/>
                          <a:sym typeface="Verdana"/>
                        </a:rPr>
                        <a:t>Siachoque</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Socha</a:t>
                      </a:r>
                      <a:r>
                        <a:rPr lang="es-CO" sz="1000" b="0" u="none" strike="noStrike" cap="none" dirty="0">
                          <a:solidFill>
                            <a:srgbClr val="1D1B10"/>
                          </a:solidFill>
                          <a:latin typeface="Verdana"/>
                          <a:ea typeface="Verdana"/>
                          <a:cs typeface="Verdana"/>
                          <a:sym typeface="Verdana"/>
                        </a:rPr>
                        <a:t>, Sogamoso, Sora, Sotaquirá, </a:t>
                      </a:r>
                      <a:r>
                        <a:rPr lang="es-CO" sz="1000" b="0" u="none" strike="noStrike" cap="none" dirty="0" err="1">
                          <a:solidFill>
                            <a:srgbClr val="1D1B10"/>
                          </a:solidFill>
                          <a:latin typeface="Verdana"/>
                          <a:ea typeface="Verdana"/>
                          <a:cs typeface="Verdana"/>
                          <a:sym typeface="Verdana"/>
                        </a:rPr>
                        <a:t>Soracá</a:t>
                      </a:r>
                      <a:r>
                        <a:rPr lang="es-CO" sz="1000" b="0" u="none" strike="noStrike" cap="none" dirty="0">
                          <a:solidFill>
                            <a:srgbClr val="1D1B10"/>
                          </a:solidFill>
                          <a:latin typeface="Verdana"/>
                          <a:ea typeface="Verdana"/>
                          <a:cs typeface="Verdana"/>
                          <a:sym typeface="Verdana"/>
                        </a:rPr>
                        <a:t>,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Ventaquemada</a:t>
                      </a:r>
                      <a:r>
                        <a:rPr lang="es-CO" sz="1000" b="0" u="none" strike="noStrike" cap="none" dirty="0">
                          <a:solidFill>
                            <a:srgbClr val="1D1B10"/>
                          </a:solidFill>
                          <a:latin typeface="Verdana"/>
                          <a:ea typeface="Verdana"/>
                          <a:cs typeface="Verdana"/>
                          <a:sym typeface="Verdana"/>
                        </a:rPr>
                        <a:t>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SANTANDER</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95</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12 de octubre de 2024 | 00:00 HLC</a:t>
            </a: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dirty="0">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nvGraphicFramePr>
        <p:xfrm>
          <a:off x="852488" y="1766888"/>
          <a:ext cx="10731500" cy="432276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4">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a:t>
                      </a:r>
                      <a:r>
                        <a:rPr lang="es-CO" sz="1000" b="0" u="none" strike="noStrike" cap="none" dirty="0" err="1">
                          <a:solidFill>
                            <a:srgbClr val="1D1B10"/>
                          </a:solidFill>
                          <a:latin typeface="Verdana"/>
                          <a:ea typeface="Verdana"/>
                          <a:cs typeface="Verdana"/>
                          <a:sym typeface="Verdana"/>
                        </a:rPr>
                        <a:t>Cerinza</a:t>
                      </a:r>
                      <a:r>
                        <a:rPr lang="es-CO" sz="1000" b="0" u="none" strike="noStrike" cap="none" dirty="0">
                          <a:solidFill>
                            <a:srgbClr val="1D1B10"/>
                          </a:solidFill>
                          <a:latin typeface="Verdana"/>
                          <a:ea typeface="Verdana"/>
                          <a:cs typeface="Verdana"/>
                          <a:sym typeface="Verdana"/>
                        </a:rPr>
                        <a:t>, Chiquinquirá, Chivatá, Ciénega, </a:t>
                      </a:r>
                      <a:r>
                        <a:rPr lang="es-CO" sz="1000" b="0" u="none" strike="noStrike" cap="none" dirty="0" err="1">
                          <a:solidFill>
                            <a:srgbClr val="1D1B10"/>
                          </a:solidFill>
                          <a:latin typeface="Verdana"/>
                          <a:ea typeface="Verdana"/>
                          <a:cs typeface="Verdana"/>
                          <a:sym typeface="Verdana"/>
                        </a:rPr>
                        <a:t>Cómbita</a:t>
                      </a:r>
                      <a:r>
                        <a:rPr lang="es-CO" sz="1000" b="0" u="none" strike="noStrike" cap="none" dirty="0">
                          <a:solidFill>
                            <a:srgbClr val="1D1B10"/>
                          </a:solidFill>
                          <a:latin typeface="Verdana"/>
                          <a:ea typeface="Verdana"/>
                          <a:cs typeface="Verdana"/>
                          <a:sym typeface="Verdana"/>
                        </a:rPr>
                        <a:t>, Corrales, </a:t>
                      </a:r>
                      <a:r>
                        <a:rPr lang="es-CO" sz="1000" b="0" u="none" strike="noStrike" cap="none" dirty="0" err="1">
                          <a:solidFill>
                            <a:srgbClr val="1D1B10"/>
                          </a:solidFill>
                          <a:latin typeface="Verdana"/>
                          <a:ea typeface="Verdana"/>
                          <a:cs typeface="Verdana"/>
                          <a:sym typeface="Verdana"/>
                        </a:rPr>
                        <a:t>Cucaita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Chíquiza</a:t>
                      </a:r>
                      <a:r>
                        <a:rPr lang="es-CO" sz="1000" b="0" u="none" strike="noStrike" cap="none" dirty="0">
                          <a:solidFill>
                            <a:srgbClr val="1D1B10"/>
                          </a:solidFill>
                          <a:latin typeface="Verdana"/>
                          <a:ea typeface="Verdana"/>
                          <a:cs typeface="Verdana"/>
                          <a:sym typeface="Verdana"/>
                        </a:rPr>
                        <a:t>, Duitama, Firavitoba, Floresta, </a:t>
                      </a:r>
                      <a:r>
                        <a:rPr lang="es-CO" sz="1000" b="0" u="none" strike="noStrike" cap="none" dirty="0" err="1">
                          <a:solidFill>
                            <a:srgbClr val="1D1B10"/>
                          </a:solidFill>
                          <a:latin typeface="Verdana"/>
                          <a:ea typeface="Verdana"/>
                          <a:cs typeface="Verdana"/>
                          <a:sym typeface="Verdana"/>
                        </a:rPr>
                        <a:t>Gámeza</a:t>
                      </a:r>
                      <a:r>
                        <a:rPr lang="es-CO" sz="1000" b="0" u="none" strike="noStrike" cap="none" dirty="0">
                          <a:solidFill>
                            <a:srgbClr val="1D1B10"/>
                          </a:solidFill>
                          <a:latin typeface="Verdana"/>
                          <a:ea typeface="Verdana"/>
                          <a:cs typeface="Verdana"/>
                          <a:sym typeface="Verdana"/>
                        </a:rPr>
                        <a:t>, Iza, Villa de Leyva, Mongua, </a:t>
                      </a:r>
                      <a:r>
                        <a:rPr lang="es-CO" sz="1000" b="0" u="none" strike="noStrike" cap="none" dirty="0" err="1">
                          <a:solidFill>
                            <a:srgbClr val="1D1B10"/>
                          </a:solidFill>
                          <a:latin typeface="Verdana"/>
                          <a:ea typeface="Verdana"/>
                          <a:cs typeface="Verdana"/>
                          <a:sym typeface="Verdana"/>
                        </a:rPr>
                        <a:t>Monguí</a:t>
                      </a:r>
                      <a:r>
                        <a:rPr lang="es-CO" sz="1000" b="0" u="none" strike="noStrike" cap="none" dirty="0">
                          <a:solidFill>
                            <a:srgbClr val="1D1B10"/>
                          </a:solidFill>
                          <a:latin typeface="Verdana"/>
                          <a:ea typeface="Verdana"/>
                          <a:cs typeface="Verdana"/>
                          <a:sym typeface="Verdana"/>
                        </a:rPr>
                        <a:t>,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a:t>
                      </a:r>
                      <a:r>
                        <a:rPr lang="es-CO" sz="1000" b="0" u="none" strike="noStrike" cap="none" dirty="0" err="1">
                          <a:solidFill>
                            <a:srgbClr val="1D1B10"/>
                          </a:solidFill>
                          <a:latin typeface="Verdana"/>
                          <a:ea typeface="Verdana"/>
                          <a:cs typeface="Verdana"/>
                          <a:sym typeface="Verdana"/>
                        </a:rPr>
                        <a:t>Ráquira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Samacá</a:t>
                      </a:r>
                      <a:r>
                        <a:rPr lang="es-CO" sz="1000" b="0" u="none" strike="noStrike" cap="none" dirty="0">
                          <a:solidFill>
                            <a:srgbClr val="1D1B10"/>
                          </a:solidFill>
                          <a:latin typeface="Verdana"/>
                          <a:ea typeface="Verdana"/>
                          <a:cs typeface="Verdana"/>
                          <a:sym typeface="Verdana"/>
                        </a:rPr>
                        <a:t>, San Miguel de Sema, Santa Rosa de Viterbo, </a:t>
                      </a:r>
                      <a:r>
                        <a:rPr lang="es-CO" sz="1000" b="0" u="none" strike="noStrike" cap="none" dirty="0" err="1">
                          <a:solidFill>
                            <a:srgbClr val="1D1B10"/>
                          </a:solidFill>
                          <a:latin typeface="Verdana"/>
                          <a:ea typeface="Verdana"/>
                          <a:cs typeface="Verdana"/>
                          <a:sym typeface="Verdana"/>
                        </a:rPr>
                        <a:t>Siachoque</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Socha</a:t>
                      </a:r>
                      <a:r>
                        <a:rPr lang="es-CO" sz="1000" b="0" u="none" strike="noStrike" cap="none" dirty="0">
                          <a:solidFill>
                            <a:srgbClr val="1D1B10"/>
                          </a:solidFill>
                          <a:latin typeface="Verdana"/>
                          <a:ea typeface="Verdana"/>
                          <a:cs typeface="Verdana"/>
                          <a:sym typeface="Verdana"/>
                        </a:rPr>
                        <a:t>, Sogamoso, Sora, Sotaquirá, </a:t>
                      </a:r>
                      <a:r>
                        <a:rPr lang="es-CO" sz="1000" b="0" u="none" strike="noStrike" cap="none" dirty="0" err="1">
                          <a:solidFill>
                            <a:srgbClr val="1D1B10"/>
                          </a:solidFill>
                          <a:latin typeface="Verdana"/>
                          <a:ea typeface="Verdana"/>
                          <a:cs typeface="Verdana"/>
                          <a:sym typeface="Verdana"/>
                        </a:rPr>
                        <a:t>Soracá</a:t>
                      </a:r>
                      <a:r>
                        <a:rPr lang="es-CO" sz="1000" b="0" u="none" strike="noStrike" cap="none" dirty="0">
                          <a:solidFill>
                            <a:srgbClr val="1D1B10"/>
                          </a:solidFill>
                          <a:latin typeface="Verdana"/>
                          <a:ea typeface="Verdana"/>
                          <a:cs typeface="Verdana"/>
                          <a:sym typeface="Verdana"/>
                        </a:rPr>
                        <a:t>,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Ventaquemada</a:t>
                      </a:r>
                      <a:r>
                        <a:rPr lang="es-CO" sz="1000" b="0" u="none" strike="noStrike" cap="none" dirty="0">
                          <a:solidFill>
                            <a:srgbClr val="1D1B10"/>
                          </a:solidFill>
                          <a:latin typeface="Verdana"/>
                          <a:ea typeface="Verdana"/>
                          <a:cs typeface="Verdana"/>
                          <a:sym typeface="Verdana"/>
                        </a:rPr>
                        <a:t>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SANTANDERES</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NORTE</a:t>
                      </a:r>
                      <a:r>
                        <a:rPr lang="es-CO" sz="1000" u="none" strike="noStrike" cap="none" dirty="0">
                          <a:solidFill>
                            <a:srgbClr val="1D1B10"/>
                          </a:solidFill>
                          <a:latin typeface="Verdana"/>
                          <a:ea typeface="Verdana"/>
                          <a:cs typeface="Verdana"/>
                          <a:sym typeface="Verdana"/>
                        </a:rPr>
                        <a:t> </a:t>
                      </a:r>
                      <a:r>
                        <a:rPr lang="es-CO" sz="1000" b="1" u="none" strike="noStrike" cap="none" dirty="0">
                          <a:solidFill>
                            <a:srgbClr val="1D1B10"/>
                          </a:solidFill>
                          <a:latin typeface="Verdana"/>
                          <a:ea typeface="Verdana"/>
                          <a:cs typeface="Verdana"/>
                          <a:sym typeface="Verdana"/>
                        </a:rPr>
                        <a:t>DE</a:t>
                      </a:r>
                      <a:r>
                        <a:rPr lang="es-CO" sz="1000" u="none" strike="noStrike" cap="none" dirty="0">
                          <a:solidFill>
                            <a:srgbClr val="1D1B10"/>
                          </a:solidFill>
                          <a:latin typeface="Verdana"/>
                          <a:ea typeface="Verdana"/>
                          <a:cs typeface="Verdana"/>
                          <a:sym typeface="Verdana"/>
                        </a:rPr>
                        <a:t> </a:t>
                      </a: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Cácota, Mutiscua, Pamplona y Silos.</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r h="461431">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ES" sz="1000" b="1" u="none" strike="noStrike" cap="none">
                          <a:solidFill>
                            <a:srgbClr val="04945F"/>
                          </a:solidFill>
                          <a:latin typeface="Verdana"/>
                          <a:ea typeface="Verdana"/>
                          <a:cs typeface="Verdana"/>
                          <a:sym typeface="Verdana"/>
                        </a:rPr>
                        <a:t>ANTIOQUIA </a:t>
                      </a:r>
                      <a:endParaRPr lang="es-ES" sz="10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ES" sz="1000" b="1" u="none" strike="noStrike" cap="none">
                          <a:solidFill>
                            <a:srgbClr val="1D1B10"/>
                          </a:solidFill>
                          <a:latin typeface="Verdana"/>
                          <a:ea typeface="Verdana"/>
                          <a:cs typeface="Verdana"/>
                          <a:sym typeface="Verdana"/>
                        </a:rPr>
                        <a:t>ANTIOQUIA</a:t>
                      </a:r>
                      <a:r>
                        <a:rPr lang="es-ES" sz="1000" u="none" strike="noStrike" cap="none">
                          <a:solidFill>
                            <a:srgbClr val="1D1B10"/>
                          </a:solidFill>
                          <a:latin typeface="Verdana"/>
                          <a:ea typeface="Verdana"/>
                          <a:cs typeface="Verdana"/>
                          <a:sym typeface="Verdana"/>
                        </a:rPr>
                        <a:t>: Angostura, Belmira, Entrerríos, San Andrés, San José de La Montaña, San Pedro, Santa Rosa de Osos y Yarumal.</a:t>
                      </a:r>
                      <a:endParaRPr lang="es-ES" sz="1000" b="0" u="none" strike="noStrike" cap="none" dirty="0">
                        <a:solidFill>
                          <a:srgbClr val="1D1B10"/>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4"/>
                  </a:ext>
                </a:extLst>
              </a:tr>
              <a:tr h="1209819">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CAUCA Y NARIÑO</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CAUCA</a:t>
                      </a:r>
                      <a:r>
                        <a:rPr lang="es-CO" sz="1000" b="0" u="none" strike="noStrike" cap="none" dirty="0">
                          <a:solidFill>
                            <a:srgbClr val="1D1B10"/>
                          </a:solidFill>
                          <a:latin typeface="Verdana"/>
                          <a:ea typeface="Verdana"/>
                          <a:cs typeface="Verdana"/>
                          <a:sym typeface="Verdana"/>
                        </a:rPr>
                        <a:t>: Almaguer, Bolívar, Corinto, </a:t>
                      </a:r>
                      <a:r>
                        <a:rPr lang="es-CO" sz="1000" b="0" u="none" strike="noStrike" cap="none" dirty="0" err="1">
                          <a:solidFill>
                            <a:srgbClr val="1D1B10"/>
                          </a:solidFill>
                          <a:latin typeface="Verdana"/>
                          <a:ea typeface="Verdana"/>
                          <a:cs typeface="Verdana"/>
                          <a:sym typeface="Verdana"/>
                        </a:rPr>
                        <a:t>Inzá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Jambaló</a:t>
                      </a:r>
                      <a:r>
                        <a:rPr lang="es-CO" sz="1000" b="0" u="none" strike="noStrike" cap="none" dirty="0">
                          <a:solidFill>
                            <a:srgbClr val="1D1B10"/>
                          </a:solidFill>
                          <a:latin typeface="Verdana"/>
                          <a:ea typeface="Verdana"/>
                          <a:cs typeface="Verdana"/>
                          <a:sym typeface="Verdana"/>
                        </a:rPr>
                        <a:t>, La Vega, Miranda, Páez (Belalcázar), Puracé (</a:t>
                      </a:r>
                      <a:r>
                        <a:rPr lang="es-CO" sz="1000" b="0" u="none" strike="noStrike" cap="none" dirty="0" err="1">
                          <a:solidFill>
                            <a:srgbClr val="1D1B10"/>
                          </a:solidFill>
                          <a:latin typeface="Verdana"/>
                          <a:ea typeface="Verdana"/>
                          <a:cs typeface="Verdana"/>
                          <a:sym typeface="Verdana"/>
                        </a:rPr>
                        <a:t>Coconuco</a:t>
                      </a:r>
                      <a:r>
                        <a:rPr lang="es-CO" sz="1000" b="0" u="none" strike="noStrike" cap="none" dirty="0">
                          <a:solidFill>
                            <a:srgbClr val="1D1B10"/>
                          </a:solidFill>
                          <a:latin typeface="Verdana"/>
                          <a:ea typeface="Verdana"/>
                          <a:cs typeface="Verdana"/>
                          <a:sym typeface="Verdana"/>
                        </a:rPr>
                        <a:t>), San Sebastián, Santa Rosa, Silvia, Sotará (</a:t>
                      </a:r>
                      <a:r>
                        <a:rPr lang="es-CO" sz="1000" b="0" u="none" strike="noStrike" cap="none" dirty="0" err="1">
                          <a:solidFill>
                            <a:srgbClr val="1D1B10"/>
                          </a:solidFill>
                          <a:latin typeface="Verdana"/>
                          <a:ea typeface="Verdana"/>
                          <a:cs typeface="Verdana"/>
                          <a:sym typeface="Verdana"/>
                        </a:rPr>
                        <a:t>Paispamba</a:t>
                      </a:r>
                      <a:r>
                        <a:rPr lang="es-CO" sz="1000" b="0" u="none" strike="noStrike" cap="none" dirty="0">
                          <a:solidFill>
                            <a:srgbClr val="1D1B10"/>
                          </a:solidFill>
                          <a:latin typeface="Verdana"/>
                          <a:ea typeface="Verdana"/>
                          <a:cs typeface="Verdana"/>
                          <a:sym typeface="Verdana"/>
                        </a:rPr>
                        <a:t>), Sucre, </a:t>
                      </a:r>
                      <a:r>
                        <a:rPr lang="es-CO" sz="1000" b="0" u="none" strike="noStrike" cap="none" dirty="0" err="1">
                          <a:solidFill>
                            <a:srgbClr val="1D1B10"/>
                          </a:solidFill>
                          <a:latin typeface="Verdana"/>
                          <a:ea typeface="Verdana"/>
                          <a:cs typeface="Verdana"/>
                          <a:sym typeface="Verdana"/>
                        </a:rPr>
                        <a:t>Toribío</a:t>
                      </a:r>
                      <a:r>
                        <a:rPr lang="es-CO" sz="1000" b="0" u="none" strike="noStrike" cap="none" dirty="0">
                          <a:solidFill>
                            <a:srgbClr val="1D1B10"/>
                          </a:solidFill>
                          <a:latin typeface="Verdana"/>
                          <a:ea typeface="Verdana"/>
                          <a:cs typeface="Verdana"/>
                          <a:sym typeface="Verdana"/>
                        </a:rPr>
                        <a:t> y Totoró.</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NARIÑO</a:t>
                      </a:r>
                      <a:r>
                        <a:rPr lang="es-CO" sz="1000" b="0" u="none" strike="noStrike" cap="none" dirty="0">
                          <a:solidFill>
                            <a:srgbClr val="1D1B10"/>
                          </a:solidFill>
                          <a:latin typeface="Verdana"/>
                          <a:ea typeface="Verdana"/>
                          <a:cs typeface="Verdana"/>
                          <a:sym typeface="Verdana"/>
                        </a:rPr>
                        <a:t>: Pasto, Aldana, Buesaco, </a:t>
                      </a:r>
                      <a:r>
                        <a:rPr lang="es-CO" sz="1000" b="0" u="none" strike="noStrike" cap="none" dirty="0" err="1">
                          <a:solidFill>
                            <a:srgbClr val="1D1B10"/>
                          </a:solidFill>
                          <a:latin typeface="Verdana"/>
                          <a:ea typeface="Verdana"/>
                          <a:cs typeface="Verdana"/>
                          <a:sym typeface="Verdana"/>
                        </a:rPr>
                        <a:t>Consacá</a:t>
                      </a:r>
                      <a:r>
                        <a:rPr lang="es-CO" sz="1000" b="0" u="none" strike="noStrike" cap="none" dirty="0">
                          <a:solidFill>
                            <a:srgbClr val="1D1B10"/>
                          </a:solidFill>
                          <a:latin typeface="Verdana"/>
                          <a:ea typeface="Verdana"/>
                          <a:cs typeface="Verdana"/>
                          <a:sym typeface="Verdana"/>
                        </a:rPr>
                        <a:t>, Contadero, Córdoba, Cuaspud (Carlosama), Cumbal, </a:t>
                      </a:r>
                      <a:r>
                        <a:rPr lang="es-CO" sz="1000" b="0" u="none" strike="noStrike" cap="none" dirty="0" err="1">
                          <a:solidFill>
                            <a:srgbClr val="1D1B10"/>
                          </a:solidFill>
                          <a:latin typeface="Verdana"/>
                          <a:ea typeface="Verdana"/>
                          <a:cs typeface="Verdana"/>
                          <a:sym typeface="Verdana"/>
                        </a:rPr>
                        <a:t>Chachaguí</a:t>
                      </a:r>
                      <a:r>
                        <a:rPr lang="es-CO" sz="1000" b="0" u="none" strike="noStrike" cap="none" dirty="0">
                          <a:solidFill>
                            <a:srgbClr val="1D1B10"/>
                          </a:solidFill>
                          <a:latin typeface="Verdana"/>
                          <a:ea typeface="Verdana"/>
                          <a:cs typeface="Verdana"/>
                          <a:sym typeface="Verdana"/>
                        </a:rPr>
                        <a:t>, El Tablón, Funes, Guaitarilla, </a:t>
                      </a:r>
                      <a:r>
                        <a:rPr lang="es-CO" sz="1000" b="0" u="none" strike="noStrike" cap="none" dirty="0" err="1">
                          <a:solidFill>
                            <a:srgbClr val="1D1B10"/>
                          </a:solidFill>
                          <a:latin typeface="Verdana"/>
                          <a:ea typeface="Verdana"/>
                          <a:cs typeface="Verdana"/>
                          <a:sym typeface="Verdana"/>
                        </a:rPr>
                        <a:t>Gualmatán</a:t>
                      </a:r>
                      <a:r>
                        <a:rPr lang="es-CO" sz="1000" b="0" u="none" strike="noStrike" cap="none" dirty="0">
                          <a:solidFill>
                            <a:srgbClr val="1D1B10"/>
                          </a:solidFill>
                          <a:latin typeface="Verdana"/>
                          <a:ea typeface="Verdana"/>
                          <a:cs typeface="Verdana"/>
                          <a:sym typeface="Verdana"/>
                        </a:rPr>
                        <a:t>, Iles, </a:t>
                      </a:r>
                      <a:r>
                        <a:rPr lang="es-CO" sz="1000" b="0" u="none" strike="noStrike" cap="none" dirty="0" err="1">
                          <a:solidFill>
                            <a:srgbClr val="1D1B10"/>
                          </a:solidFill>
                          <a:latin typeface="Verdana"/>
                          <a:ea typeface="Verdana"/>
                          <a:cs typeface="Verdana"/>
                          <a:sym typeface="Verdana"/>
                        </a:rPr>
                        <a:t>Imués</a:t>
                      </a:r>
                      <a:r>
                        <a:rPr lang="es-CO" sz="1000" b="0" u="none" strike="noStrike" cap="none" dirty="0">
                          <a:solidFill>
                            <a:srgbClr val="1D1B10"/>
                          </a:solidFill>
                          <a:latin typeface="Verdana"/>
                          <a:ea typeface="Verdana"/>
                          <a:cs typeface="Verdana"/>
                          <a:sym typeface="Verdana"/>
                        </a:rPr>
                        <a:t>, Ipiales, La Cruz, La Florida, Mallama (</a:t>
                      </a:r>
                      <a:r>
                        <a:rPr lang="es-CO" sz="1000" b="0" u="none" strike="noStrike" cap="none" dirty="0" err="1">
                          <a:solidFill>
                            <a:srgbClr val="1D1B10"/>
                          </a:solidFill>
                          <a:latin typeface="Verdana"/>
                          <a:ea typeface="Verdana"/>
                          <a:cs typeface="Verdana"/>
                          <a:sym typeface="Verdana"/>
                        </a:rPr>
                        <a:t>Piedrancha</a:t>
                      </a:r>
                      <a:r>
                        <a:rPr lang="es-CO" sz="1000" b="0" u="none" strike="noStrike" cap="none" dirty="0">
                          <a:solidFill>
                            <a:srgbClr val="1D1B10"/>
                          </a:solidFill>
                          <a:latin typeface="Verdana"/>
                          <a:ea typeface="Verdana"/>
                          <a:cs typeface="Verdana"/>
                          <a:sym typeface="Verdana"/>
                        </a:rPr>
                        <a:t>), Nariño, Ospina, Potosí, Providencia, Puerres, Pupiales, Sandoná, San Bernardo, San Pablo, Santa Cruz (</a:t>
                      </a:r>
                      <a:r>
                        <a:rPr lang="es-CO" sz="1000" b="0" u="none" strike="noStrike" cap="none" dirty="0" err="1">
                          <a:solidFill>
                            <a:srgbClr val="1D1B10"/>
                          </a:solidFill>
                          <a:latin typeface="Verdana"/>
                          <a:ea typeface="Verdana"/>
                          <a:cs typeface="Verdana"/>
                          <a:sym typeface="Verdana"/>
                        </a:rPr>
                        <a:t>Guachavés</a:t>
                      </a:r>
                      <a:r>
                        <a:rPr lang="es-CO" sz="1000" b="0" u="none" strike="noStrike" cap="none" dirty="0">
                          <a:solidFill>
                            <a:srgbClr val="1D1B10"/>
                          </a:solidFill>
                          <a:latin typeface="Verdana"/>
                          <a:ea typeface="Verdana"/>
                          <a:cs typeface="Verdana"/>
                          <a:sym typeface="Verdana"/>
                        </a:rPr>
                        <a:t>), Sapuyes, Tangua, Túquerres y </a:t>
                      </a:r>
                      <a:r>
                        <a:rPr lang="es-CO" sz="1000" b="0" u="none" strike="noStrike" cap="none" dirty="0" err="1">
                          <a:solidFill>
                            <a:srgbClr val="1D1B10"/>
                          </a:solidFill>
                          <a:latin typeface="Verdana"/>
                          <a:ea typeface="Verdana"/>
                          <a:cs typeface="Verdana"/>
                          <a:sym typeface="Verdana"/>
                        </a:rPr>
                        <a:t>Yacuanquer</a:t>
                      </a:r>
                      <a:r>
                        <a:rPr lang="es-CO" sz="1000" b="0" u="none" strike="noStrike" cap="none" dirty="0">
                          <a:solidFill>
                            <a:srgbClr val="1D1B10"/>
                          </a:solidFill>
                          <a:latin typeface="Verdana"/>
                          <a:ea typeface="Verdana"/>
                          <a:cs typeface="Verdana"/>
                          <a:sym typeface="Verdana"/>
                        </a:rPr>
                        <a:t>.</a:t>
                      </a:r>
                      <a:endParaRPr lang="es-CO"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3714750"/>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Tree>
    <p:extLst>
      <p:ext uri="{BB962C8B-B14F-4D97-AF65-F5344CB8AC3E}">
        <p14:creationId xmlns:p14="http://schemas.microsoft.com/office/powerpoint/2010/main" val="2828924087"/>
      </p:ext>
    </p:extLst>
  </p:cSld>
  <p:clrMapOvr>
    <a:masterClrMapping/>
  </p:clrMapOvr>
  <p:transition spd="slow"/>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Diseño OSP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41050</TotalTime>
  <Words>8196</Words>
  <Application>Microsoft Office PowerPoint</Application>
  <PresentationFormat>Panorámica</PresentationFormat>
  <Paragraphs>595</Paragraphs>
  <Slides>52</Slides>
  <Notes>24</Notes>
  <HiddenSlides>6</HiddenSlides>
  <MMClips>0</MMClips>
  <ScaleCrop>false</ScaleCrop>
  <HeadingPairs>
    <vt:vector size="6" baseType="variant">
      <vt:variant>
        <vt:lpstr>Fuentes usadas</vt:lpstr>
      </vt:variant>
      <vt:variant>
        <vt:i4>12</vt:i4>
      </vt:variant>
      <vt:variant>
        <vt:lpstr>Tema</vt:lpstr>
      </vt:variant>
      <vt:variant>
        <vt:i4>13</vt:i4>
      </vt:variant>
      <vt:variant>
        <vt:lpstr>Títulos de diapositiva</vt:lpstr>
      </vt:variant>
      <vt:variant>
        <vt:i4>52</vt:i4>
      </vt:variant>
    </vt:vector>
  </HeadingPairs>
  <TitlesOfParts>
    <vt:vector size="77" baseType="lpstr">
      <vt:lpstr>Aptos</vt:lpstr>
      <vt:lpstr>Arial</vt:lpstr>
      <vt:lpstr>Arial Black</vt:lpstr>
      <vt:lpstr>Arial Narrow</vt:lpstr>
      <vt:lpstr>Calibri</vt:lpstr>
      <vt:lpstr>Calibri Light</vt:lpstr>
      <vt:lpstr>Helvetica</vt:lpstr>
      <vt:lpstr>Helvetica Neue</vt:lpstr>
      <vt:lpstr>Noto Sans Symbols</vt:lpstr>
      <vt:lpstr>Symbol</vt:lpstr>
      <vt:lpstr>Times New Roman</vt:lpstr>
      <vt:lpstr>Verdana</vt:lpstr>
      <vt:lpstr>Plantilla IDEAM</vt:lpstr>
      <vt:lpstr>Diseño OSPA</vt:lpstr>
      <vt:lpstr>Diseño Cerrejon</vt:lpstr>
      <vt:lpstr>22_Diseño OSPA</vt:lpstr>
      <vt:lpstr>5_Diseño OSPA</vt:lpstr>
      <vt:lpstr>10_Diseño OSPA</vt:lpstr>
      <vt:lpstr>17_Diseño OSPA</vt:lpstr>
      <vt:lpstr>9_Diseño OSPA</vt:lpstr>
      <vt:lpstr>2_Diseño OSPA</vt:lpstr>
      <vt:lpstr>3_Diseño OSPA</vt:lpstr>
      <vt:lpstr>23_Diseño OSPA</vt:lpstr>
      <vt:lpstr>6_Diseño OSPA</vt:lpstr>
      <vt:lpstr>7_Diseño OSPA</vt:lpstr>
      <vt:lpstr>Presentación de PowerPoint</vt:lpstr>
      <vt:lpstr>CONDICIONES HIDROMETEOROLÓGICAS ACTUALES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CONDICIONES HIDROMETEOROLÓGICAS ACTUALES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4026</cp:revision>
  <dcterms:created xsi:type="dcterms:W3CDTF">2023-05-19T19:31:54Z</dcterms:created>
  <dcterms:modified xsi:type="dcterms:W3CDTF">2024-12-08T22:34:07Z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