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12" r:id="rId2"/>
    <p:sldId id="313" r:id="rId3"/>
  </p:sldIdLst>
  <p:sldSz cx="9144000" cy="6858000" type="screen4x3"/>
  <p:notesSz cx="7004050" cy="929005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00FF00"/>
    <a:srgbClr val="9DE53B"/>
    <a:srgbClr val="FFCB02"/>
    <a:srgbClr val="8BCC33"/>
    <a:srgbClr val="91B4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67341" y="0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BE03C21F-CD10-3344-AC39-DDFFAE1692C8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5025" cy="3482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0405" y="4412774"/>
            <a:ext cx="5603240" cy="4180523"/>
          </a:xfrm>
          <a:prstGeom prst="rect">
            <a:avLst/>
          </a:prstGeom>
        </p:spPr>
        <p:txBody>
          <a:bodyPr vert="horz" lIns="93104" tIns="46552" rIns="93104" bIns="46552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3935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67341" y="8823935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5081C03A-C847-054A-B0A8-7F0181BE1D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7913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0130-0DB1-904A-A69C-8303394347D6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4BD43-FA99-6E45-9ECC-1C9B0A6DB9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876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0130-0DB1-904A-A69C-8303394347D6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4BD43-FA99-6E45-9ECC-1C9B0A6DB95A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705" y="25168"/>
            <a:ext cx="1506552" cy="60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19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0130-0DB1-904A-A69C-8303394347D6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4BD43-FA99-6E45-9ECC-1C9B0A6DB95A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705" y="25168"/>
            <a:ext cx="1506552" cy="60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434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508E3-C06B-4F74-9723-337CB90398CB}" type="datetimeFigureOut">
              <a:rPr lang="es-CO" smtClean="0"/>
              <a:pPr/>
              <a:t>6/12/2016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1D00-0F7D-401C-A034-981AFB6B8ED9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13"/>
          </p:nvPr>
        </p:nvSpPr>
        <p:spPr>
          <a:xfrm>
            <a:off x="8604250" y="6165850"/>
            <a:ext cx="914400" cy="914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34140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508E3-C06B-4F74-9723-337CB90398CB}" type="datetimeFigureOut">
              <a:rPr lang="es-CO" smtClean="0"/>
              <a:pPr/>
              <a:t>6/12/2016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1D00-0F7D-401C-A034-981AFB6B8ED9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13"/>
          </p:nvPr>
        </p:nvSpPr>
        <p:spPr>
          <a:xfrm>
            <a:off x="8604250" y="6165850"/>
            <a:ext cx="914400" cy="914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9106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0130-0DB1-904A-A69C-8303394347D6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4BD43-FA99-6E45-9ECC-1C9B0A6DB95A}" type="slidenum">
              <a:rPr lang="es-ES" smtClean="0"/>
              <a:t>‹Nº›</a:t>
            </a:fld>
            <a:endParaRPr lang="es-ES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705" y="25168"/>
            <a:ext cx="1506552" cy="60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9491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0130-0DB1-904A-A69C-8303394347D6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4BD43-FA99-6E45-9ECC-1C9B0A6DB95A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705" y="25168"/>
            <a:ext cx="1506552" cy="60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026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0130-0DB1-904A-A69C-8303394347D6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4BD43-FA99-6E45-9ECC-1C9B0A6DB95A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705" y="41946"/>
            <a:ext cx="1506552" cy="60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361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8326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0130-0DB1-904A-A69C-8303394347D6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4BD43-FA99-6E45-9ECC-1C9B0A6DB95A}" type="slidenum">
              <a:rPr lang="es-ES" smtClean="0"/>
              <a:t>‹Nº›</a:t>
            </a:fld>
            <a:endParaRPr lang="es-ES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705" y="33557"/>
            <a:ext cx="1506552" cy="60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872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0130-0DB1-904A-A69C-8303394347D6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4BD43-FA99-6E45-9ECC-1C9B0A6DB95A}" type="slidenum">
              <a:rPr lang="es-ES" smtClean="0"/>
              <a:t>‹Nº›</a:t>
            </a:fld>
            <a:endParaRPr lang="es-ES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705" y="25168"/>
            <a:ext cx="1506552" cy="60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704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0130-0DB1-904A-A69C-8303394347D6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4BD43-FA99-6E45-9ECC-1C9B0A6DB95A}" type="slidenum">
              <a:rPr lang="es-ES" smtClean="0"/>
              <a:t>‹Nº›</a:t>
            </a:fld>
            <a:endParaRPr lang="es-ES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705" y="25168"/>
            <a:ext cx="1506552" cy="60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240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0130-0DB1-904A-A69C-8303394347D6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4BD43-FA99-6E45-9ECC-1C9B0A6DB95A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705" y="25168"/>
            <a:ext cx="1506552" cy="60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626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0130-0DB1-904A-A69C-8303394347D6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4BD43-FA99-6E45-9ECC-1C9B0A6DB95A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705" y="25168"/>
            <a:ext cx="1506552" cy="60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214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40130-0DB1-904A-A69C-8303394347D6}" type="datetimeFigureOut">
              <a:rPr lang="es-ES" smtClean="0"/>
              <a:t>06/12/2016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4BD43-FA99-6E45-9ECC-1C9B0A6DB95A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705" y="25168"/>
            <a:ext cx="1506552" cy="600438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7220997" y="6200688"/>
            <a:ext cx="1676545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74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O" sz="6000" dirty="0" smtClean="0"/>
              <a:t>Planeación 2017</a:t>
            </a:r>
            <a:endParaRPr lang="es-CO" sz="6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95425"/>
          </a:xfrm>
        </p:spPr>
        <p:txBody>
          <a:bodyPr/>
          <a:lstStyle/>
          <a:p>
            <a:r>
              <a:rPr lang="es-CO" b="1" dirty="0" smtClean="0"/>
              <a:t>CRONOGRAMA</a:t>
            </a: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428985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Cronograma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64657" y="1429670"/>
            <a:ext cx="7979343" cy="4691997"/>
          </a:xfrm>
        </p:spPr>
        <p:txBody>
          <a:bodyPr>
            <a:normAutofit fontScale="85000" lnSpcReduction="20000"/>
          </a:bodyPr>
          <a:lstStyle/>
          <a:p>
            <a:r>
              <a:rPr lang="es-CO" dirty="0" smtClean="0"/>
              <a:t>Ajuste Proyecto de Inversión y ajustes (Septiembre-Octubre)</a:t>
            </a:r>
          </a:p>
          <a:p>
            <a:r>
              <a:rPr lang="es-CO" dirty="0" smtClean="0"/>
              <a:t>Coordinación con planes MADS (11-16 Noviembre)</a:t>
            </a:r>
          </a:p>
          <a:p>
            <a:r>
              <a:rPr lang="es-CO" dirty="0" smtClean="0"/>
              <a:t>Definición Presupuesto (</a:t>
            </a:r>
            <a:r>
              <a:rPr lang="es-CO" dirty="0" smtClean="0"/>
              <a:t>15 Noviembre a 7 de Diciembre)</a:t>
            </a:r>
            <a:endParaRPr lang="es-CO" dirty="0" smtClean="0"/>
          </a:p>
          <a:p>
            <a:r>
              <a:rPr lang="es-CO" dirty="0" smtClean="0"/>
              <a:t>Construcción POA áreas (</a:t>
            </a:r>
            <a:r>
              <a:rPr lang="es-CO" dirty="0" smtClean="0"/>
              <a:t>18 Noviembre a 7 Diciembre)</a:t>
            </a:r>
            <a:endParaRPr lang="es-CO" dirty="0" smtClean="0"/>
          </a:p>
          <a:p>
            <a:r>
              <a:rPr lang="es-CO" dirty="0" smtClean="0"/>
              <a:t>Revisión por la Direccion </a:t>
            </a:r>
            <a:r>
              <a:rPr lang="es-CO" dirty="0" smtClean="0"/>
              <a:t>(</a:t>
            </a:r>
            <a:r>
              <a:rPr lang="es-CO" dirty="0" smtClean="0"/>
              <a:t>2 y 7 de Diciembre</a:t>
            </a:r>
            <a:r>
              <a:rPr lang="es-CO" dirty="0" smtClean="0"/>
              <a:t>)</a:t>
            </a:r>
            <a:endParaRPr lang="es-CO" dirty="0" smtClean="0"/>
          </a:p>
          <a:p>
            <a:r>
              <a:rPr lang="es-CO" dirty="0" smtClean="0"/>
              <a:t>Ajuste final </a:t>
            </a:r>
            <a:r>
              <a:rPr lang="es-CO" dirty="0" smtClean="0"/>
              <a:t>(7-9 </a:t>
            </a:r>
            <a:r>
              <a:rPr lang="es-CO" dirty="0" smtClean="0"/>
              <a:t>Diciembre)</a:t>
            </a:r>
          </a:p>
          <a:p>
            <a:r>
              <a:rPr lang="es-CO" dirty="0" smtClean="0"/>
              <a:t>Envío a Consejeros </a:t>
            </a:r>
            <a:r>
              <a:rPr lang="es-CO" dirty="0" smtClean="0"/>
              <a:t>(9 </a:t>
            </a:r>
            <a:r>
              <a:rPr lang="es-CO" dirty="0" smtClean="0"/>
              <a:t>Diciembre)</a:t>
            </a:r>
          </a:p>
          <a:p>
            <a:r>
              <a:rPr lang="es-CO" dirty="0" smtClean="0"/>
              <a:t>Consejo Directivo </a:t>
            </a:r>
            <a:r>
              <a:rPr lang="es-CO" dirty="0" smtClean="0"/>
              <a:t>(14 </a:t>
            </a:r>
            <a:r>
              <a:rPr lang="es-CO" dirty="0" smtClean="0"/>
              <a:t>Diciembre)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8723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predetermin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predeterminado.thmx</Template>
  <TotalTime>5842</TotalTime>
  <Words>71</Words>
  <Application>Microsoft Office PowerPoint</Application>
  <PresentationFormat>Presentación en pantalla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predeterminado</vt:lpstr>
      <vt:lpstr>Planeación 2017</vt:lpstr>
      <vt:lpstr>Cronograma</vt:lpstr>
    </vt:vector>
  </TitlesOfParts>
  <Company>IDEAM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COMUNICACIONES;jlobo</dc:creator>
  <cp:lastModifiedBy>PMO IDEAM</cp:lastModifiedBy>
  <cp:revision>342</cp:revision>
  <cp:lastPrinted>2016-11-18T14:26:13Z</cp:lastPrinted>
  <dcterms:created xsi:type="dcterms:W3CDTF">2015-11-24T14:47:42Z</dcterms:created>
  <dcterms:modified xsi:type="dcterms:W3CDTF">2016-12-06T15:20:19Z</dcterms:modified>
</cp:coreProperties>
</file>